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6" r:id="rId11"/>
    <p:sldId id="267" r:id="rId12"/>
    <p:sldId id="269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A3655A-F237-45FC-B680-6F7710A07AE5}" v="176" dt="2024-05-14T02:46:43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660"/>
  </p:normalViewPr>
  <p:slideViewPr>
    <p:cSldViewPr snapToGrid="0">
      <p:cViewPr>
        <p:scale>
          <a:sx n="75" d="100"/>
          <a:sy n="75" d="100"/>
        </p:scale>
        <p:origin x="1128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ya Grigroenko" userId="883859b9b9f4d459" providerId="LiveId" clId="{8CA3655A-F237-45FC-B680-6F7710A07AE5}"/>
    <pc:docChg chg="undo custSel addSld delSld modSld sldOrd">
      <pc:chgData name="Evgeniya Grigroenko" userId="883859b9b9f4d459" providerId="LiveId" clId="{8CA3655A-F237-45FC-B680-6F7710A07AE5}" dt="2024-05-14T21:40:35.565" v="5485" actId="20577"/>
      <pc:docMkLst>
        <pc:docMk/>
      </pc:docMkLst>
      <pc:sldChg chg="modSp mod modAnim">
        <pc:chgData name="Evgeniya Grigroenko" userId="883859b9b9f4d459" providerId="LiveId" clId="{8CA3655A-F237-45FC-B680-6F7710A07AE5}" dt="2024-05-14T02:45:45.004" v="5411"/>
        <pc:sldMkLst>
          <pc:docMk/>
          <pc:sldMk cId="512265866" sldId="256"/>
        </pc:sldMkLst>
        <pc:spChg chg="mod">
          <ac:chgData name="Evgeniya Grigroenko" userId="883859b9b9f4d459" providerId="LiveId" clId="{8CA3655A-F237-45FC-B680-6F7710A07AE5}" dt="2024-05-13T02:06:23.701" v="43" actId="2711"/>
          <ac:spMkLst>
            <pc:docMk/>
            <pc:sldMk cId="512265866" sldId="256"/>
            <ac:spMk id="2" creationId="{FAC55DC3-C0ED-2376-E2C5-283BC50D2109}"/>
          </ac:spMkLst>
        </pc:spChg>
        <pc:spChg chg="mod">
          <ac:chgData name="Evgeniya Grigroenko" userId="883859b9b9f4d459" providerId="LiveId" clId="{8CA3655A-F237-45FC-B680-6F7710A07AE5}" dt="2024-05-13T02:06:28.278" v="44" actId="2711"/>
          <ac:spMkLst>
            <pc:docMk/>
            <pc:sldMk cId="512265866" sldId="256"/>
            <ac:spMk id="3" creationId="{46E9C351-F5D3-CBB3-9496-1353AB835D83}"/>
          </ac:spMkLst>
        </pc:spChg>
        <pc:picChg chg="mod">
          <ac:chgData name="Evgeniya Grigroenko" userId="883859b9b9f4d459" providerId="LiveId" clId="{8CA3655A-F237-45FC-B680-6F7710A07AE5}" dt="2024-05-14T01:18:15.506" v="5330" actId="1076"/>
          <ac:picMkLst>
            <pc:docMk/>
            <pc:sldMk cId="512265866" sldId="256"/>
            <ac:picMk id="5" creationId="{42892E2F-C7EF-C337-6E5E-162AD7C2C6E0}"/>
          </ac:picMkLst>
        </pc:picChg>
      </pc:sldChg>
      <pc:sldChg chg="addSp delSp modSp mod setBg">
        <pc:chgData name="Evgeniya Grigroenko" userId="883859b9b9f4d459" providerId="LiveId" clId="{8CA3655A-F237-45FC-B680-6F7710A07AE5}" dt="2024-05-14T01:20:18.171" v="5331" actId="1076"/>
        <pc:sldMkLst>
          <pc:docMk/>
          <pc:sldMk cId="2652815515" sldId="257"/>
        </pc:sldMkLst>
        <pc:spChg chg="mod">
          <ac:chgData name="Evgeniya Grigroenko" userId="883859b9b9f4d459" providerId="LiveId" clId="{8CA3655A-F237-45FC-B680-6F7710A07AE5}" dt="2024-05-13T05:01:46.587" v="2590" actId="1076"/>
          <ac:spMkLst>
            <pc:docMk/>
            <pc:sldMk cId="2652815515" sldId="257"/>
            <ac:spMk id="2" creationId="{981DA5DF-81EC-5802-7935-56D69A0C5601}"/>
          </ac:spMkLst>
        </pc:spChg>
        <pc:spChg chg="del mod">
          <ac:chgData name="Evgeniya Grigroenko" userId="883859b9b9f4d459" providerId="LiveId" clId="{8CA3655A-F237-45FC-B680-6F7710A07AE5}" dt="2024-05-13T02:03:13.428" v="1" actId="931"/>
          <ac:spMkLst>
            <pc:docMk/>
            <pc:sldMk cId="2652815515" sldId="257"/>
            <ac:spMk id="3" creationId="{4A0818E6-0F05-41D2-EF4D-D17C127D100F}"/>
          </ac:spMkLst>
        </pc:spChg>
        <pc:spChg chg="add del mod">
          <ac:chgData name="Evgeniya Grigroenko" userId="883859b9b9f4d459" providerId="LiveId" clId="{8CA3655A-F237-45FC-B680-6F7710A07AE5}" dt="2024-05-13T02:05:16.613" v="4" actId="931"/>
          <ac:spMkLst>
            <pc:docMk/>
            <pc:sldMk cId="2652815515" sldId="257"/>
            <ac:spMk id="7" creationId="{A9234D00-487C-A0F5-2837-405FA18E9A89}"/>
          </ac:spMkLst>
        </pc:spChg>
        <pc:spChg chg="add del">
          <ac:chgData name="Evgeniya Grigroenko" userId="883859b9b9f4d459" providerId="LiveId" clId="{8CA3655A-F237-45FC-B680-6F7710A07AE5}" dt="2024-05-13T02:06:41.129" v="45" actId="26606"/>
          <ac:spMkLst>
            <pc:docMk/>
            <pc:sldMk cId="2652815515" sldId="257"/>
            <ac:spMk id="8" creationId="{88EC4B95-724C-4D0E-A51D-C54DF7CA6043}"/>
          </ac:spMkLst>
        </pc:spChg>
        <pc:spChg chg="add mod">
          <ac:chgData name="Evgeniya Grigroenko" userId="883859b9b9f4d459" providerId="LiveId" clId="{8CA3655A-F237-45FC-B680-6F7710A07AE5}" dt="2024-05-13T07:39:34.195" v="5312" actId="2711"/>
          <ac:spMkLst>
            <pc:docMk/>
            <pc:sldMk cId="2652815515" sldId="257"/>
            <ac:spMk id="15" creationId="{3F5584A1-719D-54B9-4CA3-3E744BC332DE}"/>
          </ac:spMkLst>
        </pc:spChg>
        <pc:spChg chg="add">
          <ac:chgData name="Evgeniya Grigroenko" userId="883859b9b9f4d459" providerId="LiveId" clId="{8CA3655A-F237-45FC-B680-6F7710A07AE5}" dt="2024-05-13T02:06:41.129" v="45" actId="26606"/>
          <ac:spMkLst>
            <pc:docMk/>
            <pc:sldMk cId="2652815515" sldId="257"/>
            <ac:spMk id="18" creationId="{9E61D288-0167-4242-8263-5BD3DA1DF437}"/>
          </ac:spMkLst>
        </pc:spChg>
        <pc:picChg chg="mod">
          <ac:chgData name="Evgeniya Grigroenko" userId="883859b9b9f4d459" providerId="LiveId" clId="{8CA3655A-F237-45FC-B680-6F7710A07AE5}" dt="2024-05-14T01:20:18.171" v="5331" actId="1076"/>
          <ac:picMkLst>
            <pc:docMk/>
            <pc:sldMk cId="2652815515" sldId="257"/>
            <ac:picMk id="3" creationId="{89CAE745-8B80-9427-1BF5-7C6C736C3912}"/>
          </ac:picMkLst>
        </pc:picChg>
        <pc:picChg chg="add del mod">
          <ac:chgData name="Evgeniya Grigroenko" userId="883859b9b9f4d459" providerId="LiveId" clId="{8CA3655A-F237-45FC-B680-6F7710A07AE5}" dt="2024-05-13T02:04:20.545" v="3" actId="478"/>
          <ac:picMkLst>
            <pc:docMk/>
            <pc:sldMk cId="2652815515" sldId="257"/>
            <ac:picMk id="5" creationId="{B18CDD83-89F4-8F92-2234-91007593BDDB}"/>
          </ac:picMkLst>
        </pc:picChg>
        <pc:picChg chg="add mod">
          <ac:chgData name="Evgeniya Grigroenko" userId="883859b9b9f4d459" providerId="LiveId" clId="{8CA3655A-F237-45FC-B680-6F7710A07AE5}" dt="2024-05-13T06:51:52.150" v="5307" actId="1076"/>
          <ac:picMkLst>
            <pc:docMk/>
            <pc:sldMk cId="2652815515" sldId="257"/>
            <ac:picMk id="11" creationId="{49433490-8A58-DA3E-5B37-0164E50DE8C3}"/>
          </ac:picMkLst>
        </pc:picChg>
        <pc:cxnChg chg="add del">
          <ac:chgData name="Evgeniya Grigroenko" userId="883859b9b9f4d459" providerId="LiveId" clId="{8CA3655A-F237-45FC-B680-6F7710A07AE5}" dt="2024-05-13T02:06:41.129" v="45" actId="26606"/>
          <ac:cxnSpMkLst>
            <pc:docMk/>
            <pc:sldMk cId="2652815515" sldId="257"/>
            <ac:cxnSpMk id="10" creationId="{B200CA7E-42AB-4F9C-8519-0EBCEC0AF26F}"/>
          </ac:cxnSpMkLst>
        </pc:cxnChg>
        <pc:cxnChg chg="add">
          <ac:chgData name="Evgeniya Grigroenko" userId="883859b9b9f4d459" providerId="LiveId" clId="{8CA3655A-F237-45FC-B680-6F7710A07AE5}" dt="2024-05-13T02:06:41.129" v="45" actId="26606"/>
          <ac:cxnSpMkLst>
            <pc:docMk/>
            <pc:sldMk cId="2652815515" sldId="257"/>
            <ac:cxnSpMk id="20" creationId="{7882FDDB-12BA-4531-A762-4803DABD6CF1}"/>
          </ac:cxnSpMkLst>
        </pc:cxnChg>
      </pc:sldChg>
      <pc:sldChg chg="addSp delSp modSp new mod setBg">
        <pc:chgData name="Evgeniya Grigroenko" userId="883859b9b9f4d459" providerId="LiveId" clId="{8CA3655A-F237-45FC-B680-6F7710A07AE5}" dt="2024-05-14T01:25:52.831" v="5332" actId="1076"/>
        <pc:sldMkLst>
          <pc:docMk/>
          <pc:sldMk cId="2659641069" sldId="258"/>
        </pc:sldMkLst>
        <pc:spChg chg="mod">
          <ac:chgData name="Evgeniya Grigroenko" userId="883859b9b9f4d459" providerId="LiveId" clId="{8CA3655A-F237-45FC-B680-6F7710A07AE5}" dt="2024-05-13T06:50:16.793" v="5266" actId="20577"/>
          <ac:spMkLst>
            <pc:docMk/>
            <pc:sldMk cId="2659641069" sldId="258"/>
            <ac:spMk id="2" creationId="{E42F3897-741B-7B90-0C1A-CD184BC28AC5}"/>
          </ac:spMkLst>
        </pc:spChg>
        <pc:spChg chg="del mod">
          <ac:chgData name="Evgeniya Grigroenko" userId="883859b9b9f4d459" providerId="LiveId" clId="{8CA3655A-F237-45FC-B680-6F7710A07AE5}" dt="2024-05-13T02:14:13.800" v="324" actId="26606"/>
          <ac:spMkLst>
            <pc:docMk/>
            <pc:sldMk cId="2659641069" sldId="258"/>
            <ac:spMk id="3" creationId="{C187568A-4747-921C-91CB-7C503307097F}"/>
          </ac:spMkLst>
        </pc:spChg>
        <pc:spChg chg="add del">
          <ac:chgData name="Evgeniya Grigroenko" userId="883859b9b9f4d459" providerId="LiveId" clId="{8CA3655A-F237-45FC-B680-6F7710A07AE5}" dt="2024-05-13T02:14:13.800" v="324" actId="26606"/>
          <ac:spMkLst>
            <pc:docMk/>
            <pc:sldMk cId="2659641069" sldId="258"/>
            <ac:spMk id="8" creationId="{211C6B01-43BD-459F-8867-22BF92542B77}"/>
          </ac:spMkLst>
        </pc:spChg>
        <pc:spChg chg="add del">
          <ac:chgData name="Evgeniya Grigroenko" userId="883859b9b9f4d459" providerId="LiveId" clId="{8CA3655A-F237-45FC-B680-6F7710A07AE5}" dt="2024-05-13T02:14:13.800" v="324" actId="26606"/>
          <ac:spMkLst>
            <pc:docMk/>
            <pc:sldMk cId="2659641069" sldId="258"/>
            <ac:spMk id="10" creationId="{9530FD04-FB05-4E6F-BE5D-24A6F248E7DB}"/>
          </ac:spMkLst>
        </pc:spChg>
        <pc:spChg chg="add del">
          <ac:chgData name="Evgeniya Grigroenko" userId="883859b9b9f4d459" providerId="LiveId" clId="{8CA3655A-F237-45FC-B680-6F7710A07AE5}" dt="2024-05-13T05:41:01.929" v="3518" actId="26606"/>
          <ac:spMkLst>
            <pc:docMk/>
            <pc:sldMk cId="2659641069" sldId="258"/>
            <ac:spMk id="16" creationId="{59E00A88-1935-4C0F-AC5D-6C2322B30612}"/>
          </ac:spMkLst>
        </pc:spChg>
        <pc:spChg chg="add">
          <ac:chgData name="Evgeniya Grigroenko" userId="883859b9b9f4d459" providerId="LiveId" clId="{8CA3655A-F237-45FC-B680-6F7710A07AE5}" dt="2024-05-13T05:41:01.929" v="3518" actId="26606"/>
          <ac:spMkLst>
            <pc:docMk/>
            <pc:sldMk cId="2659641069" sldId="258"/>
            <ac:spMk id="23" creationId="{59E00A88-1935-4C0F-AC5D-6C2322B30612}"/>
          </ac:spMkLst>
        </pc:spChg>
        <pc:graphicFrameChg chg="add mod modGraphic">
          <ac:chgData name="Evgeniya Grigroenko" userId="883859b9b9f4d459" providerId="LiveId" clId="{8CA3655A-F237-45FC-B680-6F7710A07AE5}" dt="2024-05-13T06:50:34.894" v="5293" actId="20577"/>
          <ac:graphicFrameMkLst>
            <pc:docMk/>
            <pc:sldMk cId="2659641069" sldId="258"/>
            <ac:graphicFrameMk id="12" creationId="{24181288-4EF7-E2CC-BFC8-E2A946B5591E}"/>
          </ac:graphicFrameMkLst>
        </pc:graphicFrameChg>
        <pc:picChg chg="mod">
          <ac:chgData name="Evgeniya Grigroenko" userId="883859b9b9f4d459" providerId="LiveId" clId="{8CA3655A-F237-45FC-B680-6F7710A07AE5}" dt="2024-05-14T01:25:52.831" v="5332" actId="1076"/>
          <ac:picMkLst>
            <pc:docMk/>
            <pc:sldMk cId="2659641069" sldId="258"/>
            <ac:picMk id="3" creationId="{7F95AF0E-0064-9078-0071-BF10E501A8B6}"/>
          </ac:picMkLst>
        </pc:picChg>
        <pc:cxnChg chg="add del">
          <ac:chgData name="Evgeniya Grigroenko" userId="883859b9b9f4d459" providerId="LiveId" clId="{8CA3655A-F237-45FC-B680-6F7710A07AE5}" dt="2024-05-13T05:41:01.929" v="3518" actId="26606"/>
          <ac:cxnSpMkLst>
            <pc:docMk/>
            <pc:sldMk cId="2659641069" sldId="258"/>
            <ac:cxnSpMk id="18" creationId="{B200CA7E-42AB-4F9C-8519-0EBCEC0AF26F}"/>
          </ac:cxnSpMkLst>
        </pc:cxnChg>
        <pc:cxnChg chg="add">
          <ac:chgData name="Evgeniya Grigroenko" userId="883859b9b9f4d459" providerId="LiveId" clId="{8CA3655A-F237-45FC-B680-6F7710A07AE5}" dt="2024-05-13T05:41:01.929" v="3518" actId="26606"/>
          <ac:cxnSpMkLst>
            <pc:docMk/>
            <pc:sldMk cId="2659641069" sldId="258"/>
            <ac:cxnSpMk id="25" creationId="{B200CA7E-42AB-4F9C-8519-0EBCEC0AF26F}"/>
          </ac:cxnSpMkLst>
        </pc:cxnChg>
      </pc:sldChg>
      <pc:sldChg chg="addSp delSp modSp new mod ord setBg">
        <pc:chgData name="Evgeniya Grigroenko" userId="883859b9b9f4d459" providerId="LiveId" clId="{8CA3655A-F237-45FC-B680-6F7710A07AE5}" dt="2024-05-14T02:33:37.935" v="5390"/>
        <pc:sldMkLst>
          <pc:docMk/>
          <pc:sldMk cId="3610773743" sldId="259"/>
        </pc:sldMkLst>
        <pc:spChg chg="del mod">
          <ac:chgData name="Evgeniya Grigroenko" userId="883859b9b9f4d459" providerId="LiveId" clId="{8CA3655A-F237-45FC-B680-6F7710A07AE5}" dt="2024-05-13T03:04:48.034" v="653" actId="478"/>
          <ac:spMkLst>
            <pc:docMk/>
            <pc:sldMk cId="3610773743" sldId="259"/>
            <ac:spMk id="2" creationId="{FFD32A15-E93C-7AA0-0B83-FCB8D0CE3BDF}"/>
          </ac:spMkLst>
        </pc:spChg>
        <pc:spChg chg="del mod">
          <ac:chgData name="Evgeniya Grigroenko" userId="883859b9b9f4d459" providerId="LiveId" clId="{8CA3655A-F237-45FC-B680-6F7710A07AE5}" dt="2024-05-13T02:54:15.720" v="348" actId="931"/>
          <ac:spMkLst>
            <pc:docMk/>
            <pc:sldMk cId="3610773743" sldId="259"/>
            <ac:spMk id="3" creationId="{50FD25A4-770D-BE35-2064-A74A8AAFCD5F}"/>
          </ac:spMkLst>
        </pc:spChg>
        <pc:spChg chg="add del mod">
          <ac:chgData name="Evgeniya Grigroenko" userId="883859b9b9f4d459" providerId="LiveId" clId="{8CA3655A-F237-45FC-B680-6F7710A07AE5}" dt="2024-05-13T03:04:52.023" v="654" actId="478"/>
          <ac:spMkLst>
            <pc:docMk/>
            <pc:sldMk cId="3610773743" sldId="259"/>
            <ac:spMk id="7" creationId="{2C67AB85-E23C-52F7-E0F0-76A10D15505D}"/>
          </ac:spMkLst>
        </pc:spChg>
        <pc:spChg chg="add del">
          <ac:chgData name="Evgeniya Grigroenko" userId="883859b9b9f4d459" providerId="LiveId" clId="{8CA3655A-F237-45FC-B680-6F7710A07AE5}" dt="2024-05-13T02:56:51.162" v="432" actId="26606"/>
          <ac:spMkLst>
            <pc:docMk/>
            <pc:sldMk cId="3610773743" sldId="259"/>
            <ac:spMk id="8" creationId="{6E9381A5-DFBB-4B95-B7BC-AFB0897BDD39}"/>
          </ac:spMkLst>
        </pc:spChg>
        <pc:spChg chg="add del mod">
          <ac:chgData name="Evgeniya Grigroenko" userId="883859b9b9f4d459" providerId="LiveId" clId="{8CA3655A-F237-45FC-B680-6F7710A07AE5}" dt="2024-05-13T03:28:17.393" v="808"/>
          <ac:spMkLst>
            <pc:docMk/>
            <pc:sldMk cId="3610773743" sldId="259"/>
            <ac:spMk id="12" creationId="{5938815C-0A56-2C2E-ADAB-A35649DD2C6D}"/>
          </ac:spMkLst>
        </pc:spChg>
        <pc:spChg chg="add mod">
          <ac:chgData name="Evgeniya Grigroenko" userId="883859b9b9f4d459" providerId="LiveId" clId="{8CA3655A-F237-45FC-B680-6F7710A07AE5}" dt="2024-05-13T06:50:28.342" v="5292" actId="20577"/>
          <ac:spMkLst>
            <pc:docMk/>
            <pc:sldMk cId="3610773743" sldId="259"/>
            <ac:spMk id="13" creationId="{F0B39222-0D82-99AD-DFCC-61B9931C85CF}"/>
          </ac:spMkLst>
        </pc:spChg>
        <pc:spChg chg="add del">
          <ac:chgData name="Evgeniya Grigroenko" userId="883859b9b9f4d459" providerId="LiveId" clId="{8CA3655A-F237-45FC-B680-6F7710A07AE5}" dt="2024-05-13T02:56:36.352" v="423" actId="26606"/>
          <ac:spMkLst>
            <pc:docMk/>
            <pc:sldMk cId="3610773743" sldId="259"/>
            <ac:spMk id="14" creationId="{D9593728-E4E3-504C-6CB8-86530E450D49}"/>
          </ac:spMkLst>
        </pc:spChg>
        <pc:spChg chg="add del">
          <ac:chgData name="Evgeniya Grigroenko" userId="883859b9b9f4d459" providerId="LiveId" clId="{8CA3655A-F237-45FC-B680-6F7710A07AE5}" dt="2024-05-13T02:56:36.352" v="423" actId="26606"/>
          <ac:spMkLst>
            <pc:docMk/>
            <pc:sldMk cId="3610773743" sldId="259"/>
            <ac:spMk id="17" creationId="{FA7EEAB1-2D96-442A-B623-A58A5EA2C878}"/>
          </ac:spMkLst>
        </pc:spChg>
        <pc:spChg chg="add del">
          <ac:chgData name="Evgeniya Grigroenko" userId="883859b9b9f4d459" providerId="LiveId" clId="{8CA3655A-F237-45FC-B680-6F7710A07AE5}" dt="2024-05-13T02:56:41.712" v="426" actId="26606"/>
          <ac:spMkLst>
            <pc:docMk/>
            <pc:sldMk cId="3610773743" sldId="259"/>
            <ac:spMk id="20" creationId="{16E6AFB8-5F17-4E7C-AA23-FF05BE7B2CA4}"/>
          </ac:spMkLst>
        </pc:spChg>
        <pc:spChg chg="add del">
          <ac:chgData name="Evgeniya Grigroenko" userId="883859b9b9f4d459" providerId="LiveId" clId="{8CA3655A-F237-45FC-B680-6F7710A07AE5}" dt="2024-05-13T02:56:41.712" v="426" actId="26606"/>
          <ac:spMkLst>
            <pc:docMk/>
            <pc:sldMk cId="3610773743" sldId="259"/>
            <ac:spMk id="21" creationId="{C474E3BF-E7AB-7E96-7D39-44CDE032BC30}"/>
          </ac:spMkLst>
        </pc:spChg>
        <pc:spChg chg="add del">
          <ac:chgData name="Evgeniya Grigroenko" userId="883859b9b9f4d459" providerId="LiveId" clId="{8CA3655A-F237-45FC-B680-6F7710A07AE5}" dt="2024-05-13T02:56:44.719" v="428" actId="26606"/>
          <ac:spMkLst>
            <pc:docMk/>
            <pc:sldMk cId="3610773743" sldId="259"/>
            <ac:spMk id="23" creationId="{FA99DC40-3BC6-4459-BFDB-2DE74650F42D}"/>
          </ac:spMkLst>
        </pc:spChg>
        <pc:spChg chg="add del">
          <ac:chgData name="Evgeniya Grigroenko" userId="883859b9b9f4d459" providerId="LiveId" clId="{8CA3655A-F237-45FC-B680-6F7710A07AE5}" dt="2024-05-13T02:56:44.719" v="428" actId="26606"/>
          <ac:spMkLst>
            <pc:docMk/>
            <pc:sldMk cId="3610773743" sldId="259"/>
            <ac:spMk id="25" creationId="{B285E7CF-BF8C-A629-77AD-D8B0B13269B3}"/>
          </ac:spMkLst>
        </pc:spChg>
        <pc:spChg chg="add del">
          <ac:chgData name="Evgeniya Grigroenko" userId="883859b9b9f4d459" providerId="LiveId" clId="{8CA3655A-F237-45FC-B680-6F7710A07AE5}" dt="2024-05-13T02:56:51.155" v="431" actId="26606"/>
          <ac:spMkLst>
            <pc:docMk/>
            <pc:sldMk cId="3610773743" sldId="259"/>
            <ac:spMk id="27" creationId="{9E61D288-0167-4242-8263-5BD3DA1DF437}"/>
          </ac:spMkLst>
        </pc:spChg>
        <pc:spChg chg="add del">
          <ac:chgData name="Evgeniya Grigroenko" userId="883859b9b9f4d459" providerId="LiveId" clId="{8CA3655A-F237-45FC-B680-6F7710A07AE5}" dt="2024-05-13T02:56:51.155" v="431" actId="26606"/>
          <ac:spMkLst>
            <pc:docMk/>
            <pc:sldMk cId="3610773743" sldId="259"/>
            <ac:spMk id="29" creationId="{93C21CBF-6FC2-8F3F-8EED-31F580CD4FED}"/>
          </ac:spMkLst>
        </pc:spChg>
        <pc:spChg chg="add del">
          <ac:chgData name="Evgeniya Grigroenko" userId="883859b9b9f4d459" providerId="LiveId" clId="{8CA3655A-F237-45FC-B680-6F7710A07AE5}" dt="2024-05-13T03:06:04.965" v="667" actId="26606"/>
          <ac:spMkLst>
            <pc:docMk/>
            <pc:sldMk cId="3610773743" sldId="259"/>
            <ac:spMk id="31" creationId="{F6458236-7C88-4EAF-9AB5-206509DC5545}"/>
          </ac:spMkLst>
        </pc:spChg>
        <pc:spChg chg="add del">
          <ac:chgData name="Evgeniya Grigroenko" userId="883859b9b9f4d459" providerId="LiveId" clId="{8CA3655A-F237-45FC-B680-6F7710A07AE5}" dt="2024-05-13T03:06:04.949" v="666" actId="26606"/>
          <ac:spMkLst>
            <pc:docMk/>
            <pc:sldMk cId="3610773743" sldId="259"/>
            <ac:spMk id="35" creationId="{60C2B142-D287-0399-F14B-E167933026FD}"/>
          </ac:spMkLst>
        </pc:spChg>
        <pc:spChg chg="add del">
          <ac:chgData name="Evgeniya Grigroenko" userId="883859b9b9f4d459" providerId="LiveId" clId="{8CA3655A-F237-45FC-B680-6F7710A07AE5}" dt="2024-05-13T03:05:16.834" v="656" actId="26606"/>
          <ac:spMkLst>
            <pc:docMk/>
            <pc:sldMk cId="3610773743" sldId="259"/>
            <ac:spMk id="36" creationId="{A4EC0E09-17C4-44EA-9B84-0D22583C65C5}"/>
          </ac:spMkLst>
        </pc:spChg>
        <pc:spChg chg="add del">
          <ac:chgData name="Evgeniya Grigroenko" userId="883859b9b9f4d459" providerId="LiveId" clId="{8CA3655A-F237-45FC-B680-6F7710A07AE5}" dt="2024-05-13T03:05:19.582" v="658" actId="26606"/>
          <ac:spMkLst>
            <pc:docMk/>
            <pc:sldMk cId="3610773743" sldId="259"/>
            <ac:spMk id="38" creationId="{E0225C21-07AF-48C3-837D-4349985093D1}"/>
          </ac:spMkLst>
        </pc:spChg>
        <pc:spChg chg="add del">
          <ac:chgData name="Evgeniya Grigroenko" userId="883859b9b9f4d459" providerId="LiveId" clId="{8CA3655A-F237-45FC-B680-6F7710A07AE5}" dt="2024-05-13T03:05:19.582" v="658" actId="26606"/>
          <ac:spMkLst>
            <pc:docMk/>
            <pc:sldMk cId="3610773743" sldId="259"/>
            <ac:spMk id="39" creationId="{524FB64B-45C3-4A35-92F4-511CA4C9B9DB}"/>
          </ac:spMkLst>
        </pc:spChg>
        <pc:spChg chg="add del">
          <ac:chgData name="Evgeniya Grigroenko" userId="883859b9b9f4d459" providerId="LiveId" clId="{8CA3655A-F237-45FC-B680-6F7710A07AE5}" dt="2024-05-13T03:05:19.582" v="658" actId="26606"/>
          <ac:spMkLst>
            <pc:docMk/>
            <pc:sldMk cId="3610773743" sldId="259"/>
            <ac:spMk id="40" creationId="{EEC8B628-5BB4-4776-9FCB-F238B7D7AD6D}"/>
          </ac:spMkLst>
        </pc:spChg>
        <pc:spChg chg="add del">
          <ac:chgData name="Evgeniya Grigroenko" userId="883859b9b9f4d459" providerId="LiveId" clId="{8CA3655A-F237-45FC-B680-6F7710A07AE5}" dt="2024-05-13T03:05:29.154" v="660" actId="26606"/>
          <ac:spMkLst>
            <pc:docMk/>
            <pc:sldMk cId="3610773743" sldId="259"/>
            <ac:spMk id="42" creationId="{6C744C69-145D-4185-8964-1B59428D9F07}"/>
          </ac:spMkLst>
        </pc:spChg>
        <pc:spChg chg="add del">
          <ac:chgData name="Evgeniya Grigroenko" userId="883859b9b9f4d459" providerId="LiveId" clId="{8CA3655A-F237-45FC-B680-6F7710A07AE5}" dt="2024-05-13T03:05:33.684" v="662" actId="26606"/>
          <ac:spMkLst>
            <pc:docMk/>
            <pc:sldMk cId="3610773743" sldId="259"/>
            <ac:spMk id="44" creationId="{7618C654-F528-42BE-8C76-AFBBAD4ABA4C}"/>
          </ac:spMkLst>
        </pc:spChg>
        <pc:spChg chg="add del">
          <ac:chgData name="Evgeniya Grigroenko" userId="883859b9b9f4d459" providerId="LiveId" clId="{8CA3655A-F237-45FC-B680-6F7710A07AE5}" dt="2024-05-13T03:05:57.497" v="664" actId="26606"/>
          <ac:spMkLst>
            <pc:docMk/>
            <pc:sldMk cId="3610773743" sldId="259"/>
            <ac:spMk id="46" creationId="{A4EC0E09-17C4-44EA-9B84-0D22583C65C5}"/>
          </ac:spMkLst>
        </pc:spChg>
        <pc:spChg chg="add del">
          <ac:chgData name="Evgeniya Grigroenko" userId="883859b9b9f4d459" providerId="LiveId" clId="{8CA3655A-F237-45FC-B680-6F7710A07AE5}" dt="2024-05-13T03:06:04.949" v="666" actId="26606"/>
          <ac:spMkLst>
            <pc:docMk/>
            <pc:sldMk cId="3610773743" sldId="259"/>
            <ac:spMk id="48" creationId="{E2854FB4-497A-4904-92CC-4C2786A1E1CE}"/>
          </ac:spMkLst>
        </pc:spChg>
        <pc:spChg chg="add">
          <ac:chgData name="Evgeniya Grigroenko" userId="883859b9b9f4d459" providerId="LiveId" clId="{8CA3655A-F237-45FC-B680-6F7710A07AE5}" dt="2024-05-13T03:06:04.965" v="667" actId="26606"/>
          <ac:spMkLst>
            <pc:docMk/>
            <pc:sldMk cId="3610773743" sldId="259"/>
            <ac:spMk id="51" creationId="{9E61D288-0167-4242-8263-5BD3DA1DF437}"/>
          </ac:spMkLst>
        </pc:spChg>
        <pc:spChg chg="add mod">
          <ac:chgData name="Evgeniya Grigroenko" userId="883859b9b9f4d459" providerId="LiveId" clId="{8CA3655A-F237-45FC-B680-6F7710A07AE5}" dt="2024-05-13T07:39:47.272" v="5313" actId="2711"/>
          <ac:spMkLst>
            <pc:docMk/>
            <pc:sldMk cId="3610773743" sldId="259"/>
            <ac:spMk id="53" creationId="{6367F8B7-C104-B10E-E83E-56E3D8530B71}"/>
          </ac:spMkLst>
        </pc:spChg>
        <pc:picChg chg="mod">
          <ac:chgData name="Evgeniya Grigroenko" userId="883859b9b9f4d459" providerId="LiveId" clId="{8CA3655A-F237-45FC-B680-6F7710A07AE5}" dt="2024-05-14T01:30:41.143" v="5333" actId="1076"/>
          <ac:picMkLst>
            <pc:docMk/>
            <pc:sldMk cId="3610773743" sldId="259"/>
            <ac:picMk id="2" creationId="{1B6765F0-6692-E7E4-9C1D-BDE38A12FE2C}"/>
          </ac:picMkLst>
        </pc:picChg>
        <pc:picChg chg="add del mod">
          <ac:chgData name="Evgeniya Grigroenko" userId="883859b9b9f4d459" providerId="LiveId" clId="{8CA3655A-F237-45FC-B680-6F7710A07AE5}" dt="2024-05-13T03:22:17.356" v="683" actId="478"/>
          <ac:picMkLst>
            <pc:docMk/>
            <pc:sldMk cId="3610773743" sldId="259"/>
            <ac:picMk id="5" creationId="{D0549D5F-2445-E91F-893E-255FD378DD69}"/>
          </ac:picMkLst>
        </pc:picChg>
        <pc:picChg chg="add mod">
          <ac:chgData name="Evgeniya Grigroenko" userId="883859b9b9f4d459" providerId="LiveId" clId="{8CA3655A-F237-45FC-B680-6F7710A07AE5}" dt="2024-05-13T03:23:58.687" v="791" actId="1076"/>
          <ac:picMkLst>
            <pc:docMk/>
            <pc:sldMk cId="3610773743" sldId="259"/>
            <ac:picMk id="11" creationId="{4C44F470-5248-71EE-934A-1A206170D2C3}"/>
          </ac:picMkLst>
        </pc:picChg>
        <pc:cxnChg chg="add del">
          <ac:chgData name="Evgeniya Grigroenko" userId="883859b9b9f4d459" providerId="LiveId" clId="{8CA3655A-F237-45FC-B680-6F7710A07AE5}" dt="2024-05-13T02:56:51.162" v="432" actId="26606"/>
          <ac:cxnSpMkLst>
            <pc:docMk/>
            <pc:sldMk cId="3610773743" sldId="259"/>
            <ac:cxnSpMk id="10" creationId="{B5A4A5E9-8427-439C-A3EB-48C612A3D9E2}"/>
          </ac:cxnSpMkLst>
        </pc:cxnChg>
        <pc:cxnChg chg="add del">
          <ac:chgData name="Evgeniya Grigroenko" userId="883859b9b9f4d459" providerId="LiveId" clId="{8CA3655A-F237-45FC-B680-6F7710A07AE5}" dt="2024-05-13T03:06:04.965" v="667" actId="26606"/>
          <ac:cxnSpMkLst>
            <pc:docMk/>
            <pc:sldMk cId="3610773743" sldId="259"/>
            <ac:cxnSpMk id="15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2:56:41.712" v="426" actId="26606"/>
          <ac:cxnSpMkLst>
            <pc:docMk/>
            <pc:sldMk cId="3610773743" sldId="259"/>
            <ac:cxnSpMk id="19" creationId="{7882FDDB-12BA-4531-A762-4803DABD6CF1}"/>
          </ac:cxnSpMkLst>
        </pc:cxnChg>
        <pc:cxnChg chg="add del">
          <ac:chgData name="Evgeniya Grigroenko" userId="883859b9b9f4d459" providerId="LiveId" clId="{8CA3655A-F237-45FC-B680-6F7710A07AE5}" dt="2024-05-13T02:56:44.719" v="428" actId="26606"/>
          <ac:cxnSpMkLst>
            <pc:docMk/>
            <pc:sldMk cId="3610773743" sldId="259"/>
            <ac:cxnSpMk id="24" creationId="{7882FDDB-12BA-4531-A762-4803DABD6CF1}"/>
          </ac:cxnSpMkLst>
        </pc:cxnChg>
        <pc:cxnChg chg="add del">
          <ac:chgData name="Evgeniya Grigroenko" userId="883859b9b9f4d459" providerId="LiveId" clId="{8CA3655A-F237-45FC-B680-6F7710A07AE5}" dt="2024-05-13T02:56:51.155" v="431" actId="26606"/>
          <ac:cxnSpMkLst>
            <pc:docMk/>
            <pc:sldMk cId="3610773743" sldId="259"/>
            <ac:cxnSpMk id="28" creationId="{7882FDDB-12BA-4531-A762-4803DABD6CF1}"/>
          </ac:cxnSpMkLst>
        </pc:cxnChg>
        <pc:cxnChg chg="add del">
          <ac:chgData name="Evgeniya Grigroenko" userId="883859b9b9f4d459" providerId="LiveId" clId="{8CA3655A-F237-45FC-B680-6F7710A07AE5}" dt="2024-05-13T03:06:04.949" v="666" actId="26606"/>
          <ac:cxnSpMkLst>
            <pc:docMk/>
            <pc:sldMk cId="3610773743" sldId="259"/>
            <ac:cxnSpMk id="49" creationId="{BF883E84-3640-43A5-9526-442521C03ABD}"/>
          </ac:cxnSpMkLst>
        </pc:cxnChg>
        <pc:cxnChg chg="add">
          <ac:chgData name="Evgeniya Grigroenko" userId="883859b9b9f4d459" providerId="LiveId" clId="{8CA3655A-F237-45FC-B680-6F7710A07AE5}" dt="2024-05-13T03:06:04.965" v="667" actId="26606"/>
          <ac:cxnSpMkLst>
            <pc:docMk/>
            <pc:sldMk cId="3610773743" sldId="259"/>
            <ac:cxnSpMk id="52" creationId="{7882FDDB-12BA-4531-A762-4803DABD6CF1}"/>
          </ac:cxnSpMkLst>
        </pc:cxnChg>
      </pc:sldChg>
      <pc:sldChg chg="addSp delSp modSp new mod setBg">
        <pc:chgData name="Evgeniya Grigroenko" userId="883859b9b9f4d459" providerId="LiveId" clId="{8CA3655A-F237-45FC-B680-6F7710A07AE5}" dt="2024-05-14T01:36:53.357" v="5336" actId="1076"/>
        <pc:sldMkLst>
          <pc:docMk/>
          <pc:sldMk cId="616544544" sldId="260"/>
        </pc:sldMkLst>
        <pc:spChg chg="mod">
          <ac:chgData name="Evgeniya Grigroenko" userId="883859b9b9f4d459" providerId="LiveId" clId="{8CA3655A-F237-45FC-B680-6F7710A07AE5}" dt="2024-05-13T06:50:05.626" v="5255" actId="27636"/>
          <ac:spMkLst>
            <pc:docMk/>
            <pc:sldMk cId="616544544" sldId="260"/>
            <ac:spMk id="2" creationId="{F97F8A2E-ED88-A94F-E9DA-86CC4DC0DAFA}"/>
          </ac:spMkLst>
        </pc:spChg>
        <pc:spChg chg="del">
          <ac:chgData name="Evgeniya Grigroenko" userId="883859b9b9f4d459" providerId="LiveId" clId="{8CA3655A-F237-45FC-B680-6F7710A07AE5}" dt="2024-05-13T03:42:07.538" v="1777" actId="22"/>
          <ac:spMkLst>
            <pc:docMk/>
            <pc:sldMk cId="616544544" sldId="260"/>
            <ac:spMk id="3" creationId="{18AF2FC8-B4ED-61E3-ECEA-4C88620C60D6}"/>
          </ac:spMkLst>
        </pc:spChg>
        <pc:spChg chg="add mod">
          <ac:chgData name="Evgeniya Grigroenko" userId="883859b9b9f4d459" providerId="LiveId" clId="{8CA3655A-F237-45FC-B680-6F7710A07AE5}" dt="2024-05-13T07:40:19.070" v="5316" actId="2711"/>
          <ac:spMkLst>
            <pc:docMk/>
            <pc:sldMk cId="616544544" sldId="260"/>
            <ac:spMk id="9" creationId="{6C234EC1-6996-827E-5533-A3C5BA494051}"/>
          </ac:spMkLst>
        </pc:spChg>
        <pc:spChg chg="add del">
          <ac:chgData name="Evgeniya Grigroenko" userId="883859b9b9f4d459" providerId="LiveId" clId="{8CA3655A-F237-45FC-B680-6F7710A07AE5}" dt="2024-05-13T03:42:44.786" v="1783" actId="26606"/>
          <ac:spMkLst>
            <pc:docMk/>
            <pc:sldMk cId="616544544" sldId="260"/>
            <ac:spMk id="12" creationId="{BCF03A2E-B266-4817-B378-45B9DC3EC971}"/>
          </ac:spMkLst>
        </pc:spChg>
        <pc:spChg chg="add">
          <ac:chgData name="Evgeniya Grigroenko" userId="883859b9b9f4d459" providerId="LiveId" clId="{8CA3655A-F237-45FC-B680-6F7710A07AE5}" dt="2024-05-13T03:42:44.786" v="1783" actId="26606"/>
          <ac:spMkLst>
            <pc:docMk/>
            <pc:sldMk cId="616544544" sldId="260"/>
            <ac:spMk id="21" creationId="{64E3A1DF-51EE-49BF-8A81-9D447BC462B9}"/>
          </ac:spMkLst>
        </pc:spChg>
        <pc:picChg chg="mod">
          <ac:chgData name="Evgeniya Grigroenko" userId="883859b9b9f4d459" providerId="LiveId" clId="{8CA3655A-F237-45FC-B680-6F7710A07AE5}" dt="2024-05-14T01:36:53.357" v="5336" actId="1076"/>
          <ac:picMkLst>
            <pc:docMk/>
            <pc:sldMk cId="616544544" sldId="260"/>
            <ac:picMk id="3" creationId="{3656FAC0-E8E3-B2C7-56D0-0AE07DDBB48A}"/>
          </ac:picMkLst>
        </pc:picChg>
        <pc:picChg chg="add mod ord">
          <ac:chgData name="Evgeniya Grigroenko" userId="883859b9b9f4d459" providerId="LiveId" clId="{8CA3655A-F237-45FC-B680-6F7710A07AE5}" dt="2024-05-13T03:42:51.855" v="1785" actId="14100"/>
          <ac:picMkLst>
            <pc:docMk/>
            <pc:sldMk cId="616544544" sldId="260"/>
            <ac:picMk id="5" creationId="{8E53B1C8-53D8-D003-25F2-1DB032C1C822}"/>
          </ac:picMkLst>
        </pc:picChg>
        <pc:cxnChg chg="add del">
          <ac:chgData name="Evgeniya Grigroenko" userId="883859b9b9f4d459" providerId="LiveId" clId="{8CA3655A-F237-45FC-B680-6F7710A07AE5}" dt="2024-05-13T03:42:44.786" v="1783" actId="26606"/>
          <ac:cxnSpMkLst>
            <pc:docMk/>
            <pc:sldMk cId="616544544" sldId="260"/>
            <ac:cxnSpMk id="14" creationId="{7882FDDB-12BA-4531-A762-4803DABD6CF1}"/>
          </ac:cxnSpMkLst>
        </pc:cxnChg>
        <pc:cxnChg chg="add">
          <ac:chgData name="Evgeniya Grigroenko" userId="883859b9b9f4d459" providerId="LiveId" clId="{8CA3655A-F237-45FC-B680-6F7710A07AE5}" dt="2024-05-13T03:42:44.786" v="1783" actId="26606"/>
          <ac:cxnSpMkLst>
            <pc:docMk/>
            <pc:sldMk cId="616544544" sldId="260"/>
            <ac:cxnSpMk id="19" creationId="{24A7CC8F-56A6-423D-B67A-8BA89D3EC911}"/>
          </ac:cxnSpMkLst>
        </pc:cxnChg>
        <pc:cxnChg chg="add">
          <ac:chgData name="Evgeniya Grigroenko" userId="883859b9b9f4d459" providerId="LiveId" clId="{8CA3655A-F237-45FC-B680-6F7710A07AE5}" dt="2024-05-13T03:42:44.786" v="1783" actId="26606"/>
          <ac:cxnSpMkLst>
            <pc:docMk/>
            <pc:sldMk cId="616544544" sldId="260"/>
            <ac:cxnSpMk id="23" creationId="{CC2FFC94-1F80-402F-B7DE-3E407ADB1E16}"/>
          </ac:cxnSpMkLst>
        </pc:cxnChg>
      </pc:sldChg>
      <pc:sldChg chg="addSp modSp new mod setBg">
        <pc:chgData name="Evgeniya Grigroenko" userId="883859b9b9f4d459" providerId="LiveId" clId="{8CA3655A-F237-45FC-B680-6F7710A07AE5}" dt="2024-05-14T02:25:06.836" v="5388" actId="1076"/>
        <pc:sldMkLst>
          <pc:docMk/>
          <pc:sldMk cId="300134493" sldId="261"/>
        </pc:sldMkLst>
        <pc:spChg chg="mod">
          <ac:chgData name="Evgeniya Grigroenko" userId="883859b9b9f4d459" providerId="LiveId" clId="{8CA3655A-F237-45FC-B680-6F7710A07AE5}" dt="2024-05-14T02:22:21.984" v="5364" actId="26606"/>
          <ac:spMkLst>
            <pc:docMk/>
            <pc:sldMk cId="300134493" sldId="261"/>
            <ac:spMk id="2" creationId="{3FE13505-C6F0-C238-9AFD-35FC53C785B2}"/>
          </ac:spMkLst>
        </pc:spChg>
        <pc:spChg chg="mod">
          <ac:chgData name="Evgeniya Grigroenko" userId="883859b9b9f4d459" providerId="LiveId" clId="{8CA3655A-F237-45FC-B680-6F7710A07AE5}" dt="2024-05-14T02:23:05.759" v="5387" actId="20577"/>
          <ac:spMkLst>
            <pc:docMk/>
            <pc:sldMk cId="300134493" sldId="261"/>
            <ac:spMk id="3" creationId="{7DC83B64-E6A2-ACA2-D63D-A491FA151C98}"/>
          </ac:spMkLst>
        </pc:spChg>
        <pc:spChg chg="add">
          <ac:chgData name="Evgeniya Grigroenko" userId="883859b9b9f4d459" providerId="LiveId" clId="{8CA3655A-F237-45FC-B680-6F7710A07AE5}" dt="2024-05-13T03:36:53.728" v="1671"/>
          <ac:spMkLst>
            <pc:docMk/>
            <pc:sldMk cId="300134493" sldId="261"/>
            <ac:spMk id="4" creationId="{6CEB8949-8CC1-A357-0A3B-B344B9AD27F9}"/>
          </ac:spMkLst>
        </pc:spChg>
        <pc:spChg chg="add mod">
          <ac:chgData name="Evgeniya Grigroenko" userId="883859b9b9f4d459" providerId="LiveId" clId="{8CA3655A-F237-45FC-B680-6F7710A07AE5}" dt="2024-05-13T03:36:58.033" v="1673"/>
          <ac:spMkLst>
            <pc:docMk/>
            <pc:sldMk cId="300134493" sldId="261"/>
            <ac:spMk id="5" creationId="{0F3601DB-073E-9E34-C9F6-C8EE9B554C07}"/>
          </ac:spMkLst>
        </pc:spChg>
        <pc:spChg chg="add">
          <ac:chgData name="Evgeniya Grigroenko" userId="883859b9b9f4d459" providerId="LiveId" clId="{8CA3655A-F237-45FC-B680-6F7710A07AE5}" dt="2024-05-13T03:37:08.282" v="1674"/>
          <ac:spMkLst>
            <pc:docMk/>
            <pc:sldMk cId="300134493" sldId="261"/>
            <ac:spMk id="6" creationId="{6DA99CDB-042C-12BC-9274-CC569C2927A8}"/>
          </ac:spMkLst>
        </pc:spChg>
        <pc:spChg chg="add">
          <ac:chgData name="Evgeniya Grigroenko" userId="883859b9b9f4d459" providerId="LiveId" clId="{8CA3655A-F237-45FC-B680-6F7710A07AE5}" dt="2024-05-14T02:22:21.984" v="5364" actId="26606"/>
          <ac:spMkLst>
            <pc:docMk/>
            <pc:sldMk cId="300134493" sldId="261"/>
            <ac:spMk id="8" creationId="{88EC4B95-724C-4D0E-A51D-C54DF7CA6043}"/>
          </ac:spMkLst>
        </pc:spChg>
        <pc:picChg chg="mod">
          <ac:chgData name="Evgeniya Grigroenko" userId="883859b9b9f4d459" providerId="LiveId" clId="{8CA3655A-F237-45FC-B680-6F7710A07AE5}" dt="2024-05-14T02:25:06.836" v="5388" actId="1076"/>
          <ac:picMkLst>
            <pc:docMk/>
            <pc:sldMk cId="300134493" sldId="261"/>
            <ac:picMk id="4" creationId="{A09833E5-111C-E67F-8BA5-2B69D14F641C}"/>
          </ac:picMkLst>
        </pc:picChg>
        <pc:cxnChg chg="add">
          <ac:chgData name="Evgeniya Grigroenko" userId="883859b9b9f4d459" providerId="LiveId" clId="{8CA3655A-F237-45FC-B680-6F7710A07AE5}" dt="2024-05-14T02:22:21.984" v="5364" actId="26606"/>
          <ac:cxnSpMkLst>
            <pc:docMk/>
            <pc:sldMk cId="300134493" sldId="261"/>
            <ac:cxnSpMk id="10" creationId="{B200CA7E-42AB-4F9C-8519-0EBCEC0AF26F}"/>
          </ac:cxnSpMkLst>
        </pc:cxnChg>
      </pc:sldChg>
      <pc:sldChg chg="addSp delSp modSp new mod setBg addAnim delAnim">
        <pc:chgData name="Evgeniya Grigroenko" userId="883859b9b9f4d459" providerId="LiveId" clId="{8CA3655A-F237-45FC-B680-6F7710A07AE5}" dt="2024-05-14T02:34:54.943" v="5399" actId="1076"/>
        <pc:sldMkLst>
          <pc:docMk/>
          <pc:sldMk cId="98739049" sldId="262"/>
        </pc:sldMkLst>
        <pc:spChg chg="del mod">
          <ac:chgData name="Evgeniya Grigroenko" userId="883859b9b9f4d459" providerId="LiveId" clId="{8CA3655A-F237-45FC-B680-6F7710A07AE5}" dt="2024-05-14T02:34:11.091" v="5391" actId="478"/>
          <ac:spMkLst>
            <pc:docMk/>
            <pc:sldMk cId="98739049" sldId="262"/>
            <ac:spMk id="2" creationId="{A47CD83E-2216-B94E-4654-ACACB320171F}"/>
          </ac:spMkLst>
        </pc:spChg>
        <pc:spChg chg="del">
          <ac:chgData name="Evgeniya Grigroenko" userId="883859b9b9f4d459" providerId="LiveId" clId="{8CA3655A-F237-45FC-B680-6F7710A07AE5}" dt="2024-05-13T04:18:57.686" v="1880" actId="26606"/>
          <ac:spMkLst>
            <pc:docMk/>
            <pc:sldMk cId="98739049" sldId="262"/>
            <ac:spMk id="3" creationId="{90E8AB95-2E8A-53CD-7B2F-234F97D62D9C}"/>
          </ac:spMkLst>
        </pc:spChg>
        <pc:spChg chg="add del mod">
          <ac:chgData name="Evgeniya Grigroenko" userId="883859b9b9f4d459" providerId="LiveId" clId="{8CA3655A-F237-45FC-B680-6F7710A07AE5}" dt="2024-05-14T02:34:16.198" v="5392" actId="478"/>
          <ac:spMkLst>
            <pc:docMk/>
            <pc:sldMk cId="98739049" sldId="262"/>
            <ac:spMk id="6" creationId="{D8764A0A-A2C9-F8EE-FF1D-B9ABFB60467D}"/>
          </ac:spMkLst>
        </pc:spChg>
        <pc:spChg chg="add mod">
          <ac:chgData name="Evgeniya Grigroenko" userId="883859b9b9f4d459" providerId="LiveId" clId="{8CA3655A-F237-45FC-B680-6F7710A07AE5}" dt="2024-05-14T02:34:54.943" v="5399" actId="1076"/>
          <ac:spMkLst>
            <pc:docMk/>
            <pc:sldMk cId="98739049" sldId="262"/>
            <ac:spMk id="7" creationId="{A1A70AD6-E185-628F-7793-53793E96F468}"/>
          </ac:spMkLst>
        </pc:spChg>
        <pc:spChg chg="add del">
          <ac:chgData name="Evgeniya Grigroenko" userId="883859b9b9f4d459" providerId="LiveId" clId="{8CA3655A-F237-45FC-B680-6F7710A07AE5}" dt="2024-05-13T04:19:25.773" v="1890" actId="26606"/>
          <ac:spMkLst>
            <pc:docMk/>
            <pc:sldMk cId="98739049" sldId="262"/>
            <ac:spMk id="12" creationId="{5F65A513-D0E8-41DF-A3C9-73374F51244F}"/>
          </ac:spMkLst>
        </pc:spChg>
        <pc:spChg chg="add mod">
          <ac:chgData name="Evgeniya Grigroenko" userId="883859b9b9f4d459" providerId="LiveId" clId="{8CA3655A-F237-45FC-B680-6F7710A07AE5}" dt="2024-05-13T07:40:26.253" v="5317" actId="2711"/>
          <ac:spMkLst>
            <pc:docMk/>
            <pc:sldMk cId="98739049" sldId="262"/>
            <ac:spMk id="16" creationId="{07FDC4E4-0FFB-B8B9-B274-BAD03F2A42CB}"/>
          </ac:spMkLst>
        </pc:spChg>
        <pc:spChg chg="add del">
          <ac:chgData name="Evgeniya Grigroenko" userId="883859b9b9f4d459" providerId="LiveId" clId="{8CA3655A-F237-45FC-B680-6F7710A07AE5}" dt="2024-05-13T04:20:03.428" v="1900" actId="26606"/>
          <ac:spMkLst>
            <pc:docMk/>
            <pc:sldMk cId="98739049" sldId="262"/>
            <ac:spMk id="21" creationId="{DDD53FA2-B97D-4185-8BCC-4938245F068A}"/>
          </ac:spMkLst>
        </pc:spChg>
        <pc:spChg chg="add del">
          <ac:chgData name="Evgeniya Grigroenko" userId="883859b9b9f4d459" providerId="LiveId" clId="{8CA3655A-F237-45FC-B680-6F7710A07AE5}" dt="2024-05-13T04:19:48.157" v="1897" actId="26606"/>
          <ac:spMkLst>
            <pc:docMk/>
            <pc:sldMk cId="98739049" sldId="262"/>
            <ac:spMk id="30" creationId="{1FA45F1F-AA38-47A3-A9AC-2F34F4B0A3ED}"/>
          </ac:spMkLst>
        </pc:spChg>
        <pc:spChg chg="add del">
          <ac:chgData name="Evgeniya Grigroenko" userId="883859b9b9f4d459" providerId="LiveId" clId="{8CA3655A-F237-45FC-B680-6F7710A07AE5}" dt="2024-05-13T04:20:03.424" v="1899" actId="26606"/>
          <ac:spMkLst>
            <pc:docMk/>
            <pc:sldMk cId="98739049" sldId="262"/>
            <ac:spMk id="35" creationId="{031181ED-5303-431A-916B-3DA1F5668031}"/>
          </ac:spMkLst>
        </pc:spChg>
        <pc:spChg chg="add del">
          <ac:chgData name="Evgeniya Grigroenko" userId="883859b9b9f4d459" providerId="LiveId" clId="{8CA3655A-F237-45FC-B680-6F7710A07AE5}" dt="2024-05-13T04:20:07.633" v="1902" actId="26606"/>
          <ac:spMkLst>
            <pc:docMk/>
            <pc:sldMk cId="98739049" sldId="262"/>
            <ac:spMk id="39" creationId="{5341E81A-45BB-4419-8732-2C45270ED78E}"/>
          </ac:spMkLst>
        </pc:spChg>
        <pc:spChg chg="add del">
          <ac:chgData name="Evgeniya Grigroenko" userId="883859b9b9f4d459" providerId="LiveId" clId="{8CA3655A-F237-45FC-B680-6F7710A07AE5}" dt="2024-05-13T04:20:34.402" v="1907" actId="26606"/>
          <ac:spMkLst>
            <pc:docMk/>
            <pc:sldMk cId="98739049" sldId="262"/>
            <ac:spMk id="47" creationId="{031181ED-5303-431A-916B-3DA1F5668031}"/>
          </ac:spMkLst>
        </pc:spChg>
        <pc:spChg chg="add">
          <ac:chgData name="Evgeniya Grigroenko" userId="883859b9b9f4d459" providerId="LiveId" clId="{8CA3655A-F237-45FC-B680-6F7710A07AE5}" dt="2024-05-13T04:20:34.402" v="1907" actId="26606"/>
          <ac:spMkLst>
            <pc:docMk/>
            <pc:sldMk cId="98739049" sldId="262"/>
            <ac:spMk id="56" creationId="{2C595C70-2DCC-4D17-BBC1-C5837C2C97C2}"/>
          </ac:spMkLst>
        </pc:spChg>
        <pc:picChg chg="mod">
          <ac:chgData name="Evgeniya Grigroenko" userId="883859b9b9f4d459" providerId="LiveId" clId="{8CA3655A-F237-45FC-B680-6F7710A07AE5}" dt="2024-05-14T01:40:11.642" v="5337" actId="1076"/>
          <ac:picMkLst>
            <pc:docMk/>
            <pc:sldMk cId="98739049" sldId="262"/>
            <ac:picMk id="3" creationId="{635D7A8E-237A-B852-B899-496DADEDD4E7}"/>
          </ac:picMkLst>
        </pc:picChg>
        <pc:picChg chg="add del mod ord">
          <ac:chgData name="Evgeniya Grigroenko" userId="883859b9b9f4d459" providerId="LiveId" clId="{8CA3655A-F237-45FC-B680-6F7710A07AE5}" dt="2024-05-13T04:20:31.558" v="1906" actId="478"/>
          <ac:picMkLst>
            <pc:docMk/>
            <pc:sldMk cId="98739049" sldId="262"/>
            <ac:picMk id="5" creationId="{0A71EB68-B44C-9062-1B22-983E8CAD903B}"/>
          </ac:picMkLst>
        </pc:picChg>
        <pc:picChg chg="add del">
          <ac:chgData name="Evgeniya Grigroenko" userId="883859b9b9f4d459" providerId="LiveId" clId="{8CA3655A-F237-45FC-B680-6F7710A07AE5}" dt="2024-05-13T04:19:22.538" v="1889" actId="478"/>
          <ac:picMkLst>
            <pc:docMk/>
            <pc:sldMk cId="98739049" sldId="262"/>
            <ac:picMk id="7" creationId="{EE3A4C8C-CCE6-7B88-AD48-2C589BDB44C2}"/>
          </ac:picMkLst>
        </pc:picChg>
        <pc:picChg chg="add del mod">
          <ac:chgData name="Evgeniya Grigroenko" userId="883859b9b9f4d459" providerId="LiveId" clId="{8CA3655A-F237-45FC-B680-6F7710A07AE5}" dt="2024-05-13T04:20:31.017" v="1905" actId="478"/>
          <ac:picMkLst>
            <pc:docMk/>
            <pc:sldMk cId="98739049" sldId="262"/>
            <ac:picMk id="8" creationId="{CECB4990-56F3-37B5-04B8-AFD42D919457}"/>
          </ac:picMkLst>
        </pc:picChg>
        <pc:picChg chg="add mod">
          <ac:chgData name="Evgeniya Grigroenko" userId="883859b9b9f4d459" providerId="LiveId" clId="{8CA3655A-F237-45FC-B680-6F7710A07AE5}" dt="2024-05-13T04:31:21.412" v="2236" actId="1076"/>
          <ac:picMkLst>
            <pc:docMk/>
            <pc:sldMk cId="98739049" sldId="262"/>
            <ac:picMk id="11" creationId="{BC477088-A2EF-7F8D-9C2E-D2970538FA63}"/>
          </ac:picMkLst>
        </pc:picChg>
        <pc:picChg chg="add mod">
          <ac:chgData name="Evgeniya Grigroenko" userId="883859b9b9f4d459" providerId="LiveId" clId="{8CA3655A-F237-45FC-B680-6F7710A07AE5}" dt="2024-05-13T04:31:19.424" v="2235" actId="1076"/>
          <ac:picMkLst>
            <pc:docMk/>
            <pc:sldMk cId="98739049" sldId="262"/>
            <ac:picMk id="15" creationId="{308FDB21-DA9D-1C89-5491-BA3A892703BA}"/>
          </ac:picMkLst>
        </pc:picChg>
        <pc:cxnChg chg="add del">
          <ac:chgData name="Evgeniya Grigroenko" userId="883859b9b9f4d459" providerId="LiveId" clId="{8CA3655A-F237-45FC-B680-6F7710A07AE5}" dt="2024-05-13T04:19:25.773" v="1890" actId="26606"/>
          <ac:cxnSpMkLst>
            <pc:docMk/>
            <pc:sldMk cId="98739049" sldId="262"/>
            <ac:cxnSpMk id="10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4:19:25.773" v="1890" actId="26606"/>
          <ac:cxnSpMkLst>
            <pc:docMk/>
            <pc:sldMk cId="98739049" sldId="262"/>
            <ac:cxnSpMk id="14" creationId="{3C341CBB-153E-47C8-A7C1-B11941C40121}"/>
          </ac:cxnSpMkLst>
        </pc:cxnChg>
        <pc:cxnChg chg="add del">
          <ac:chgData name="Evgeniya Grigroenko" userId="883859b9b9f4d459" providerId="LiveId" clId="{8CA3655A-F237-45FC-B680-6F7710A07AE5}" dt="2024-05-13T04:20:03.428" v="1900" actId="26606"/>
          <ac:cxnSpMkLst>
            <pc:docMk/>
            <pc:sldMk cId="98739049" sldId="262"/>
            <ac:cxnSpMk id="19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4:20:03.428" v="1900" actId="26606"/>
          <ac:cxnSpMkLst>
            <pc:docMk/>
            <pc:sldMk cId="98739049" sldId="262"/>
            <ac:cxnSpMk id="23" creationId="{351D3B3A-6234-4D78-A010-C0ADEF12B336}"/>
          </ac:cxnSpMkLst>
        </pc:cxnChg>
        <pc:cxnChg chg="add del">
          <ac:chgData name="Evgeniya Grigroenko" userId="883859b9b9f4d459" providerId="LiveId" clId="{8CA3655A-F237-45FC-B680-6F7710A07AE5}" dt="2024-05-13T04:19:48.157" v="1897" actId="26606"/>
          <ac:cxnSpMkLst>
            <pc:docMk/>
            <pc:sldMk cId="98739049" sldId="262"/>
            <ac:cxnSpMk id="28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4:19:48.157" v="1897" actId="26606"/>
          <ac:cxnSpMkLst>
            <pc:docMk/>
            <pc:sldMk cId="98739049" sldId="262"/>
            <ac:cxnSpMk id="32" creationId="{351D3B3A-6234-4D78-A010-C0ADEF12B336}"/>
          </ac:cxnSpMkLst>
        </pc:cxnChg>
        <pc:cxnChg chg="add del">
          <ac:chgData name="Evgeniya Grigroenko" userId="883859b9b9f4d459" providerId="LiveId" clId="{8CA3655A-F237-45FC-B680-6F7710A07AE5}" dt="2024-05-13T04:20:03.424" v="1899" actId="26606"/>
          <ac:cxnSpMkLst>
            <pc:docMk/>
            <pc:sldMk cId="98739049" sldId="262"/>
            <ac:cxnSpMk id="34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4:20:03.424" v="1899" actId="26606"/>
          <ac:cxnSpMkLst>
            <pc:docMk/>
            <pc:sldMk cId="98739049" sldId="262"/>
            <ac:cxnSpMk id="36" creationId="{85A8F3BC-8B32-41A1-B12F-4D283E04C378}"/>
          </ac:cxnSpMkLst>
        </pc:cxnChg>
        <pc:cxnChg chg="add del">
          <ac:chgData name="Evgeniya Grigroenko" userId="883859b9b9f4d459" providerId="LiveId" clId="{8CA3655A-F237-45FC-B680-6F7710A07AE5}" dt="2024-05-13T04:20:07.633" v="1902" actId="26606"/>
          <ac:cxnSpMkLst>
            <pc:docMk/>
            <pc:sldMk cId="98739049" sldId="262"/>
            <ac:cxnSpMk id="38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4:20:07.633" v="1902" actId="26606"/>
          <ac:cxnSpMkLst>
            <pc:docMk/>
            <pc:sldMk cId="98739049" sldId="262"/>
            <ac:cxnSpMk id="40" creationId="{CC2FFC94-1F80-402F-B7DE-3E407ADB1E16}"/>
          </ac:cxnSpMkLst>
        </pc:cxnChg>
        <pc:cxnChg chg="add del">
          <ac:chgData name="Evgeniya Grigroenko" userId="883859b9b9f4d459" providerId="LiveId" clId="{8CA3655A-F237-45FC-B680-6F7710A07AE5}" dt="2024-05-13T04:20:34.402" v="1907" actId="26606"/>
          <ac:cxnSpMkLst>
            <pc:docMk/>
            <pc:sldMk cId="98739049" sldId="262"/>
            <ac:cxnSpMk id="45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4:20:34.402" v="1907" actId="26606"/>
          <ac:cxnSpMkLst>
            <pc:docMk/>
            <pc:sldMk cId="98739049" sldId="262"/>
            <ac:cxnSpMk id="49" creationId="{85A8F3BC-8B32-41A1-B12F-4D283E04C378}"/>
          </ac:cxnSpMkLst>
        </pc:cxnChg>
        <pc:cxnChg chg="add">
          <ac:chgData name="Evgeniya Grigroenko" userId="883859b9b9f4d459" providerId="LiveId" clId="{8CA3655A-F237-45FC-B680-6F7710A07AE5}" dt="2024-05-13T04:20:34.402" v="1907" actId="26606"/>
          <ac:cxnSpMkLst>
            <pc:docMk/>
            <pc:sldMk cId="98739049" sldId="262"/>
            <ac:cxnSpMk id="54" creationId="{24A7CC8F-56A6-423D-B67A-8BA89D3EC911}"/>
          </ac:cxnSpMkLst>
        </pc:cxnChg>
      </pc:sldChg>
      <pc:sldChg chg="addSp delSp modSp new mod setBg">
        <pc:chgData name="Evgeniya Grigroenko" userId="883859b9b9f4d459" providerId="LiveId" clId="{8CA3655A-F237-45FC-B680-6F7710A07AE5}" dt="2024-05-14T01:42:45.197" v="5338" actId="1076"/>
        <pc:sldMkLst>
          <pc:docMk/>
          <pc:sldMk cId="3076552692" sldId="263"/>
        </pc:sldMkLst>
        <pc:spChg chg="mod">
          <ac:chgData name="Evgeniya Grigroenko" userId="883859b9b9f4d459" providerId="LiveId" clId="{8CA3655A-F237-45FC-B680-6F7710A07AE5}" dt="2024-05-13T06:49:56.666" v="5252" actId="1076"/>
          <ac:spMkLst>
            <pc:docMk/>
            <pc:sldMk cId="3076552692" sldId="263"/>
            <ac:spMk id="2" creationId="{A5B18130-08E9-97D9-19EA-8483DE8CC795}"/>
          </ac:spMkLst>
        </pc:spChg>
        <pc:spChg chg="del mod">
          <ac:chgData name="Evgeniya Grigroenko" userId="883859b9b9f4d459" providerId="LiveId" clId="{8CA3655A-F237-45FC-B680-6F7710A07AE5}" dt="2024-05-13T04:29:48.491" v="2211" actId="931"/>
          <ac:spMkLst>
            <pc:docMk/>
            <pc:sldMk cId="3076552692" sldId="263"/>
            <ac:spMk id="3" creationId="{71F01887-762B-E2D6-4A2D-99625E30F8B4}"/>
          </ac:spMkLst>
        </pc:spChg>
        <pc:spChg chg="add mod">
          <ac:chgData name="Evgeniya Grigroenko" userId="883859b9b9f4d459" providerId="LiveId" clId="{8CA3655A-F237-45FC-B680-6F7710A07AE5}" dt="2024-05-13T07:40:33.505" v="5318" actId="2711"/>
          <ac:spMkLst>
            <pc:docMk/>
            <pc:sldMk cId="3076552692" sldId="263"/>
            <ac:spMk id="6" creationId="{1C702B61-EC95-EC2F-F966-5A700940322B}"/>
          </ac:spMkLst>
        </pc:spChg>
        <pc:spChg chg="add del">
          <ac:chgData name="Evgeniya Grigroenko" userId="883859b9b9f4d459" providerId="LiveId" clId="{8CA3655A-F237-45FC-B680-6F7710A07AE5}" dt="2024-05-13T04:30:17.962" v="2218" actId="26606"/>
          <ac:spMkLst>
            <pc:docMk/>
            <pc:sldMk cId="3076552692" sldId="263"/>
            <ac:spMk id="8" creationId="{6E9381A5-DFBB-4B95-B7BC-AFB0897BDD39}"/>
          </ac:spMkLst>
        </pc:spChg>
        <pc:spChg chg="add">
          <ac:chgData name="Evgeniya Grigroenko" userId="883859b9b9f4d459" providerId="LiveId" clId="{8CA3655A-F237-45FC-B680-6F7710A07AE5}" dt="2024-05-13T04:30:17.962" v="2218" actId="26606"/>
          <ac:spMkLst>
            <pc:docMk/>
            <pc:sldMk cId="3076552692" sldId="263"/>
            <ac:spMk id="17" creationId="{F6458236-7C88-4EAF-9AB5-206509DC5545}"/>
          </ac:spMkLst>
        </pc:spChg>
        <pc:picChg chg="mod">
          <ac:chgData name="Evgeniya Grigroenko" userId="883859b9b9f4d459" providerId="LiveId" clId="{8CA3655A-F237-45FC-B680-6F7710A07AE5}" dt="2024-05-14T01:42:45.197" v="5338" actId="1076"/>
          <ac:picMkLst>
            <pc:docMk/>
            <pc:sldMk cId="3076552692" sldId="263"/>
            <ac:picMk id="3" creationId="{35E43ADE-FF84-FAF0-0095-817757FB8C55}"/>
          </ac:picMkLst>
        </pc:picChg>
        <pc:picChg chg="add mod">
          <ac:chgData name="Evgeniya Grigroenko" userId="883859b9b9f4d459" providerId="LiveId" clId="{8CA3655A-F237-45FC-B680-6F7710A07AE5}" dt="2024-05-13T04:30:29.606" v="2221" actId="1076"/>
          <ac:picMkLst>
            <pc:docMk/>
            <pc:sldMk cId="3076552692" sldId="263"/>
            <ac:picMk id="5" creationId="{3D5DC02B-7C8F-34E5-A88E-7AF6C6906318}"/>
          </ac:picMkLst>
        </pc:picChg>
        <pc:cxnChg chg="add del">
          <ac:chgData name="Evgeniya Grigroenko" userId="883859b9b9f4d459" providerId="LiveId" clId="{8CA3655A-F237-45FC-B680-6F7710A07AE5}" dt="2024-05-13T04:30:17.962" v="2218" actId="26606"/>
          <ac:cxnSpMkLst>
            <pc:docMk/>
            <pc:sldMk cId="3076552692" sldId="263"/>
            <ac:cxnSpMk id="10" creationId="{B5A4A5E9-8427-439C-A3EB-48C612A3D9E2}"/>
          </ac:cxnSpMkLst>
        </pc:cxnChg>
        <pc:cxnChg chg="add">
          <ac:chgData name="Evgeniya Grigroenko" userId="883859b9b9f4d459" providerId="LiveId" clId="{8CA3655A-F237-45FC-B680-6F7710A07AE5}" dt="2024-05-13T04:30:17.962" v="2218" actId="26606"/>
          <ac:cxnSpMkLst>
            <pc:docMk/>
            <pc:sldMk cId="3076552692" sldId="263"/>
            <ac:cxnSpMk id="15" creationId="{24A7CC8F-56A6-423D-B67A-8BA89D3EC911}"/>
          </ac:cxnSpMkLst>
        </pc:cxnChg>
      </pc:sldChg>
      <pc:sldChg chg="addSp delSp modSp new del mod setBg">
        <pc:chgData name="Evgeniya Grigroenko" userId="883859b9b9f4d459" providerId="LiveId" clId="{8CA3655A-F237-45FC-B680-6F7710A07AE5}" dt="2024-05-13T04:56:08.055" v="2479" actId="2696"/>
        <pc:sldMkLst>
          <pc:docMk/>
          <pc:sldMk cId="1889516828" sldId="264"/>
        </pc:sldMkLst>
        <pc:spChg chg="mod">
          <ac:chgData name="Evgeniya Grigroenko" userId="883859b9b9f4d459" providerId="LiveId" clId="{8CA3655A-F237-45FC-B680-6F7710A07AE5}" dt="2024-05-13T04:39:10.627" v="2441" actId="26606"/>
          <ac:spMkLst>
            <pc:docMk/>
            <pc:sldMk cId="1889516828" sldId="264"/>
            <ac:spMk id="2" creationId="{7505E1A0-FECD-13F1-1E34-31DD02CE0B9D}"/>
          </ac:spMkLst>
        </pc:spChg>
        <pc:spChg chg="del mod">
          <ac:chgData name="Evgeniya Grigroenko" userId="883859b9b9f4d459" providerId="LiveId" clId="{8CA3655A-F237-45FC-B680-6F7710A07AE5}" dt="2024-05-13T04:39:06.004" v="2438" actId="931"/>
          <ac:spMkLst>
            <pc:docMk/>
            <pc:sldMk cId="1889516828" sldId="264"/>
            <ac:spMk id="3" creationId="{8DE37A60-6B53-E016-9E5B-4E05AA6908D4}"/>
          </ac:spMkLst>
        </pc:spChg>
        <pc:spChg chg="add del">
          <ac:chgData name="Evgeniya Grigroenko" userId="883859b9b9f4d459" providerId="LiveId" clId="{8CA3655A-F237-45FC-B680-6F7710A07AE5}" dt="2024-05-13T04:39:10.627" v="2441" actId="26606"/>
          <ac:spMkLst>
            <pc:docMk/>
            <pc:sldMk cId="1889516828" sldId="264"/>
            <ac:spMk id="8" creationId="{6E9381A5-DFBB-4B95-B7BC-AFB0897BDD39}"/>
          </ac:spMkLst>
        </pc:spChg>
        <pc:spChg chg="add">
          <ac:chgData name="Evgeniya Grigroenko" userId="883859b9b9f4d459" providerId="LiveId" clId="{8CA3655A-F237-45FC-B680-6F7710A07AE5}" dt="2024-05-13T04:39:10.627" v="2441" actId="26606"/>
          <ac:spMkLst>
            <pc:docMk/>
            <pc:sldMk cId="1889516828" sldId="264"/>
            <ac:spMk id="14" creationId="{34A09EB2-6C96-E7C4-17FC-077AE403CA21}"/>
          </ac:spMkLst>
        </pc:spChg>
        <pc:spChg chg="add">
          <ac:chgData name="Evgeniya Grigroenko" userId="883859b9b9f4d459" providerId="LiveId" clId="{8CA3655A-F237-45FC-B680-6F7710A07AE5}" dt="2024-05-13T04:39:10.627" v="2441" actId="26606"/>
          <ac:spMkLst>
            <pc:docMk/>
            <pc:sldMk cId="1889516828" sldId="264"/>
            <ac:spMk id="17" creationId="{BCF03A2E-B266-4817-B378-45B9DC3EC971}"/>
          </ac:spMkLst>
        </pc:spChg>
        <pc:picChg chg="add mod">
          <ac:chgData name="Evgeniya Grigroenko" userId="883859b9b9f4d459" providerId="LiveId" clId="{8CA3655A-F237-45FC-B680-6F7710A07AE5}" dt="2024-05-13T04:39:24.123" v="2447" actId="1076"/>
          <ac:picMkLst>
            <pc:docMk/>
            <pc:sldMk cId="1889516828" sldId="264"/>
            <ac:picMk id="5" creationId="{BA07512A-1FDF-73FD-3A6E-BEB0008A0F8E}"/>
          </ac:picMkLst>
        </pc:picChg>
        <pc:cxnChg chg="add del">
          <ac:chgData name="Evgeniya Grigroenko" userId="883859b9b9f4d459" providerId="LiveId" clId="{8CA3655A-F237-45FC-B680-6F7710A07AE5}" dt="2024-05-13T04:39:10.627" v="2441" actId="26606"/>
          <ac:cxnSpMkLst>
            <pc:docMk/>
            <pc:sldMk cId="1889516828" sldId="264"/>
            <ac:cxnSpMk id="10" creationId="{B5A4A5E9-8427-439C-A3EB-48C612A3D9E2}"/>
          </ac:cxnSpMkLst>
        </pc:cxnChg>
        <pc:cxnChg chg="add">
          <ac:chgData name="Evgeniya Grigroenko" userId="883859b9b9f4d459" providerId="LiveId" clId="{8CA3655A-F237-45FC-B680-6F7710A07AE5}" dt="2024-05-13T04:39:10.627" v="2441" actId="26606"/>
          <ac:cxnSpMkLst>
            <pc:docMk/>
            <pc:sldMk cId="1889516828" sldId="264"/>
            <ac:cxnSpMk id="19" creationId="{7882FDDB-12BA-4531-A762-4803DABD6CF1}"/>
          </ac:cxnSpMkLst>
        </pc:cxnChg>
      </pc:sldChg>
      <pc:sldChg chg="addSp delSp modSp new mod setBg addAnim delAnim">
        <pc:chgData name="Evgeniya Grigroenko" userId="883859b9b9f4d459" providerId="LiveId" clId="{8CA3655A-F237-45FC-B680-6F7710A07AE5}" dt="2024-05-14T02:42:14.821" v="5403" actId="478"/>
        <pc:sldMkLst>
          <pc:docMk/>
          <pc:sldMk cId="2680031802" sldId="265"/>
        </pc:sldMkLst>
        <pc:spChg chg="mod ord">
          <ac:chgData name="Evgeniya Grigroenko" userId="883859b9b9f4d459" providerId="LiveId" clId="{8CA3655A-F237-45FC-B680-6F7710A07AE5}" dt="2024-05-13T06:49:44.119" v="5248" actId="27636"/>
          <ac:spMkLst>
            <pc:docMk/>
            <pc:sldMk cId="2680031802" sldId="265"/>
            <ac:spMk id="2" creationId="{174C5F4A-7DE2-F225-AE5D-8929ADD9B6B9}"/>
          </ac:spMkLst>
        </pc:spChg>
        <pc:spChg chg="del">
          <ac:chgData name="Evgeniya Grigroenko" userId="883859b9b9f4d459" providerId="LiveId" clId="{8CA3655A-F237-45FC-B680-6F7710A07AE5}" dt="2024-05-13T04:43:05.922" v="2451" actId="931"/>
          <ac:spMkLst>
            <pc:docMk/>
            <pc:sldMk cId="2680031802" sldId="265"/>
            <ac:spMk id="3" creationId="{4DA4FED0-1334-6776-4376-D2E1E4B73603}"/>
          </ac:spMkLst>
        </pc:spChg>
        <pc:spChg chg="add mod">
          <ac:chgData name="Evgeniya Grigroenko" userId="883859b9b9f4d459" providerId="LiveId" clId="{8CA3655A-F237-45FC-B680-6F7710A07AE5}" dt="2024-05-13T07:40:40.176" v="5319" actId="2711"/>
          <ac:spMkLst>
            <pc:docMk/>
            <pc:sldMk cId="2680031802" sldId="265"/>
            <ac:spMk id="8" creationId="{F04C8B30-317E-D9C4-C1A6-20A2A4A438E7}"/>
          </ac:spMkLst>
        </pc:spChg>
        <pc:spChg chg="add del">
          <ac:chgData name="Evgeniya Grigroenko" userId="883859b9b9f4d459" providerId="LiveId" clId="{8CA3655A-F237-45FC-B680-6F7710A07AE5}" dt="2024-05-13T04:45:05.078" v="2469" actId="931"/>
          <ac:spMkLst>
            <pc:docMk/>
            <pc:sldMk cId="2680031802" sldId="265"/>
            <ac:spMk id="9" creationId="{EC2621D9-CAA9-8094-5134-1313E08955C9}"/>
          </ac:spMkLst>
        </pc:spChg>
        <pc:spChg chg="add del">
          <ac:chgData name="Evgeniya Grigroenko" userId="883859b9b9f4d459" providerId="LiveId" clId="{8CA3655A-F237-45FC-B680-6F7710A07AE5}" dt="2024-05-13T04:55:30.460" v="2477" actId="26606"/>
          <ac:spMkLst>
            <pc:docMk/>
            <pc:sldMk cId="2680031802" sldId="265"/>
            <ac:spMk id="12" creationId="{9E61D288-0167-4242-8263-5BD3DA1DF437}"/>
          </ac:spMkLst>
        </pc:spChg>
        <pc:spChg chg="add del">
          <ac:chgData name="Evgeniya Grigroenko" userId="883859b9b9f4d459" providerId="LiveId" clId="{8CA3655A-F237-45FC-B680-6F7710A07AE5}" dt="2024-05-13T04:55:30.460" v="2477" actId="26606"/>
          <ac:spMkLst>
            <pc:docMk/>
            <pc:sldMk cId="2680031802" sldId="265"/>
            <ac:spMk id="18" creationId="{B205FA40-338B-894A-9DAF-B9BED60C8172}"/>
          </ac:spMkLst>
        </pc:spChg>
        <pc:spChg chg="add del">
          <ac:chgData name="Evgeniya Grigroenko" userId="883859b9b9f4d459" providerId="LiveId" clId="{8CA3655A-F237-45FC-B680-6F7710A07AE5}" dt="2024-05-13T04:55:30.460" v="2477" actId="26606"/>
          <ac:spMkLst>
            <pc:docMk/>
            <pc:sldMk cId="2680031802" sldId="265"/>
            <ac:spMk id="21" creationId="{B6C47AAA-0E28-43E8-9AEC-6BA9656CE93C}"/>
          </ac:spMkLst>
        </pc:spChg>
        <pc:spChg chg="add del">
          <ac:chgData name="Evgeniya Grigroenko" userId="883859b9b9f4d459" providerId="LiveId" clId="{8CA3655A-F237-45FC-B680-6F7710A07AE5}" dt="2024-05-13T04:55:30.460" v="2477" actId="26606"/>
          <ac:spMkLst>
            <pc:docMk/>
            <pc:sldMk cId="2680031802" sldId="265"/>
            <ac:spMk id="23" creationId="{2E2A7693-21F5-4DB5-8785-923020F4D14E}"/>
          </ac:spMkLst>
        </pc:spChg>
        <pc:picChg chg="del mod">
          <ac:chgData name="Evgeniya Grigroenko" userId="883859b9b9f4d459" providerId="LiveId" clId="{8CA3655A-F237-45FC-B680-6F7710A07AE5}" dt="2024-05-14T02:39:10.936" v="5400" actId="478"/>
          <ac:picMkLst>
            <pc:docMk/>
            <pc:sldMk cId="2680031802" sldId="265"/>
            <ac:picMk id="3" creationId="{C6037A5A-2891-E1A2-5701-9E24B27316BE}"/>
          </ac:picMkLst>
        </pc:picChg>
        <pc:picChg chg="add mod">
          <ac:chgData name="Evgeniya Grigroenko" userId="883859b9b9f4d459" providerId="LiveId" clId="{8CA3655A-F237-45FC-B680-6F7710A07AE5}" dt="2024-05-13T05:01:24.108" v="2588" actId="14100"/>
          <ac:picMkLst>
            <pc:docMk/>
            <pc:sldMk cId="2680031802" sldId="265"/>
            <ac:picMk id="5" creationId="{21255F43-51AE-0A6B-5A02-EA0E60B8E871}"/>
          </ac:picMkLst>
        </pc:picChg>
        <pc:picChg chg="add del mod">
          <ac:chgData name="Evgeniya Grigroenko" userId="883859b9b9f4d459" providerId="LiveId" clId="{8CA3655A-F237-45FC-B680-6F7710A07AE5}" dt="2024-05-14T02:42:14.821" v="5403" actId="478"/>
          <ac:picMkLst>
            <pc:docMk/>
            <pc:sldMk cId="2680031802" sldId="265"/>
            <ac:picMk id="6" creationId="{4D2C6D28-8F70-3DA2-E88D-D122FED5E329}"/>
          </ac:picMkLst>
        </pc:picChg>
        <pc:picChg chg="add mod">
          <ac:chgData name="Evgeniya Grigroenko" userId="883859b9b9f4d459" providerId="LiveId" clId="{8CA3655A-F237-45FC-B680-6F7710A07AE5}" dt="2024-05-13T04:59:27.016" v="2522" actId="1076"/>
          <ac:picMkLst>
            <pc:docMk/>
            <pc:sldMk cId="2680031802" sldId="265"/>
            <ac:picMk id="7" creationId="{3EDE925D-F13D-7763-0FCE-7B4C043B6945}"/>
          </ac:picMkLst>
        </pc:picChg>
        <pc:cxnChg chg="add del">
          <ac:chgData name="Evgeniya Grigroenko" userId="883859b9b9f4d459" providerId="LiveId" clId="{8CA3655A-F237-45FC-B680-6F7710A07AE5}" dt="2024-05-13T04:55:30.460" v="2477" actId="26606"/>
          <ac:cxnSpMkLst>
            <pc:docMk/>
            <pc:sldMk cId="2680031802" sldId="265"/>
            <ac:cxnSpMk id="14" creationId="{7882FDDB-12BA-4531-A762-4803DABD6CF1}"/>
          </ac:cxnSpMkLst>
        </pc:cxnChg>
      </pc:sldChg>
      <pc:sldChg chg="addSp delSp modSp new mod setBg">
        <pc:chgData name="Evgeniya Grigroenko" userId="883859b9b9f4d459" providerId="LiveId" clId="{8CA3655A-F237-45FC-B680-6F7710A07AE5}" dt="2024-05-14T01:50:16.370" v="5340" actId="1076"/>
        <pc:sldMkLst>
          <pc:docMk/>
          <pc:sldMk cId="976483420" sldId="266"/>
        </pc:sldMkLst>
        <pc:spChg chg="mod">
          <ac:chgData name="Evgeniya Grigroenko" userId="883859b9b9f4d459" providerId="LiveId" clId="{8CA3655A-F237-45FC-B680-6F7710A07AE5}" dt="2024-05-13T06:49:13.139" v="5221" actId="1076"/>
          <ac:spMkLst>
            <pc:docMk/>
            <pc:sldMk cId="976483420" sldId="266"/>
            <ac:spMk id="2" creationId="{8D92000D-C853-9CB2-E328-45156B8F3F58}"/>
          </ac:spMkLst>
        </pc:spChg>
        <pc:spChg chg="del">
          <ac:chgData name="Evgeniya Grigroenko" userId="883859b9b9f4d459" providerId="LiveId" clId="{8CA3655A-F237-45FC-B680-6F7710A07AE5}" dt="2024-05-13T05:03:01.813" v="2594" actId="931"/>
          <ac:spMkLst>
            <pc:docMk/>
            <pc:sldMk cId="976483420" sldId="266"/>
            <ac:spMk id="3" creationId="{BD4CE7C5-641E-19F7-0C23-B753933603E9}"/>
          </ac:spMkLst>
        </pc:spChg>
        <pc:spChg chg="add mod">
          <ac:chgData name="Evgeniya Grigroenko" userId="883859b9b9f4d459" providerId="LiveId" clId="{8CA3655A-F237-45FC-B680-6F7710A07AE5}" dt="2024-05-13T07:40:47.147" v="5320" actId="2711"/>
          <ac:spMkLst>
            <pc:docMk/>
            <pc:sldMk cId="976483420" sldId="266"/>
            <ac:spMk id="9" creationId="{6FBF512D-EA0A-24D9-F490-1F962F87DD34}"/>
          </ac:spMkLst>
        </pc:spChg>
        <pc:spChg chg="add del">
          <ac:chgData name="Evgeniya Grigroenko" userId="883859b9b9f4d459" providerId="LiveId" clId="{8CA3655A-F237-45FC-B680-6F7710A07AE5}" dt="2024-05-13T05:04:24.916" v="2729" actId="26606"/>
          <ac:spMkLst>
            <pc:docMk/>
            <pc:sldMk cId="976483420" sldId="266"/>
            <ac:spMk id="12" creationId="{FA99DC40-3BC6-4459-BFDB-2DE74650F42D}"/>
          </ac:spMkLst>
        </pc:spChg>
        <pc:spChg chg="add del">
          <ac:chgData name="Evgeniya Grigroenko" userId="883859b9b9f4d459" providerId="LiveId" clId="{8CA3655A-F237-45FC-B680-6F7710A07AE5}" dt="2024-05-13T05:04:43.144" v="2737" actId="26606"/>
          <ac:spMkLst>
            <pc:docMk/>
            <pc:sldMk cId="976483420" sldId="266"/>
            <ac:spMk id="19" creationId="{BCF03A2E-B266-4817-B378-45B9DC3EC971}"/>
          </ac:spMkLst>
        </pc:spChg>
        <pc:spChg chg="add">
          <ac:chgData name="Evgeniya Grigroenko" userId="883859b9b9f4d459" providerId="LiveId" clId="{8CA3655A-F237-45FC-B680-6F7710A07AE5}" dt="2024-05-13T05:04:43.144" v="2737" actId="26606"/>
          <ac:spMkLst>
            <pc:docMk/>
            <pc:sldMk cId="976483420" sldId="266"/>
            <ac:spMk id="26" creationId="{9E61D288-0167-4242-8263-5BD3DA1DF437}"/>
          </ac:spMkLst>
        </pc:spChg>
        <pc:picChg chg="mod">
          <ac:chgData name="Evgeniya Grigroenko" userId="883859b9b9f4d459" providerId="LiveId" clId="{8CA3655A-F237-45FC-B680-6F7710A07AE5}" dt="2024-05-14T01:50:16.370" v="5340" actId="1076"/>
          <ac:picMkLst>
            <pc:docMk/>
            <pc:sldMk cId="976483420" sldId="266"/>
            <ac:picMk id="3" creationId="{7F9B8404-D66B-3B93-47AB-C1A39324D2B2}"/>
          </ac:picMkLst>
        </pc:picChg>
        <pc:picChg chg="add mod">
          <ac:chgData name="Evgeniya Grigroenko" userId="883859b9b9f4d459" providerId="LiveId" clId="{8CA3655A-F237-45FC-B680-6F7710A07AE5}" dt="2024-05-13T06:49:19.740" v="5222" actId="14100"/>
          <ac:picMkLst>
            <pc:docMk/>
            <pc:sldMk cId="976483420" sldId="266"/>
            <ac:picMk id="5" creationId="{731CD128-F416-2ED3-D4BC-2DADD586454A}"/>
          </ac:picMkLst>
        </pc:picChg>
        <pc:cxnChg chg="add del">
          <ac:chgData name="Evgeniya Grigroenko" userId="883859b9b9f4d459" providerId="LiveId" clId="{8CA3655A-F237-45FC-B680-6F7710A07AE5}" dt="2024-05-13T05:04:24.916" v="2729" actId="26606"/>
          <ac:cxnSpMkLst>
            <pc:docMk/>
            <pc:sldMk cId="976483420" sldId="266"/>
            <ac:cxnSpMk id="14" creationId="{7882FDDB-12BA-4531-A762-4803DABD6CF1}"/>
          </ac:cxnSpMkLst>
        </pc:cxnChg>
        <pc:cxnChg chg="add del">
          <ac:chgData name="Evgeniya Grigroenko" userId="883859b9b9f4d459" providerId="LiveId" clId="{8CA3655A-F237-45FC-B680-6F7710A07AE5}" dt="2024-05-13T05:04:43.144" v="2737" actId="26606"/>
          <ac:cxnSpMkLst>
            <pc:docMk/>
            <pc:sldMk cId="976483420" sldId="266"/>
            <ac:cxnSpMk id="21" creationId="{7882FDDB-12BA-4531-A762-4803DABD6CF1}"/>
          </ac:cxnSpMkLst>
        </pc:cxnChg>
        <pc:cxnChg chg="add">
          <ac:chgData name="Evgeniya Grigroenko" userId="883859b9b9f4d459" providerId="LiveId" clId="{8CA3655A-F237-45FC-B680-6F7710A07AE5}" dt="2024-05-13T05:04:43.144" v="2737" actId="26606"/>
          <ac:cxnSpMkLst>
            <pc:docMk/>
            <pc:sldMk cId="976483420" sldId="266"/>
            <ac:cxnSpMk id="28" creationId="{7882FDDB-12BA-4531-A762-4803DABD6CF1}"/>
          </ac:cxnSpMkLst>
        </pc:cxnChg>
      </pc:sldChg>
      <pc:sldChg chg="addSp delSp modSp new mod delAnim">
        <pc:chgData name="Evgeniya Grigroenko" userId="883859b9b9f4d459" providerId="LiveId" clId="{8CA3655A-F237-45FC-B680-6F7710A07AE5}" dt="2024-05-14T21:40:35.565" v="5485" actId="20577"/>
        <pc:sldMkLst>
          <pc:docMk/>
          <pc:sldMk cId="2912260646" sldId="267"/>
        </pc:sldMkLst>
        <pc:spChg chg="mod">
          <ac:chgData name="Evgeniya Grigroenko" userId="883859b9b9f4d459" providerId="LiveId" clId="{8CA3655A-F237-45FC-B680-6F7710A07AE5}" dt="2024-05-13T06:48:37.689" v="5216" actId="20577"/>
          <ac:spMkLst>
            <pc:docMk/>
            <pc:sldMk cId="2912260646" sldId="267"/>
            <ac:spMk id="2" creationId="{066A45C8-0DA9-75E1-18AB-33DF8DB81E67}"/>
          </ac:spMkLst>
        </pc:spChg>
        <pc:spChg chg="del">
          <ac:chgData name="Evgeniya Grigroenko" userId="883859b9b9f4d459" providerId="LiveId" clId="{8CA3655A-F237-45FC-B680-6F7710A07AE5}" dt="2024-05-13T05:23:24.766" v="3037" actId="931"/>
          <ac:spMkLst>
            <pc:docMk/>
            <pc:sldMk cId="2912260646" sldId="267"/>
            <ac:spMk id="3" creationId="{37F57A1A-9365-139F-58EE-0B87CC0FAF51}"/>
          </ac:spMkLst>
        </pc:spChg>
        <pc:spChg chg="add mod">
          <ac:chgData name="Evgeniya Grigroenko" userId="883859b9b9f4d459" providerId="LiveId" clId="{8CA3655A-F237-45FC-B680-6F7710A07AE5}" dt="2024-05-14T21:40:35.565" v="5485" actId="20577"/>
          <ac:spMkLst>
            <pc:docMk/>
            <pc:sldMk cId="2912260646" sldId="267"/>
            <ac:spMk id="8" creationId="{4FE86DCE-E580-64D9-8A4E-F5BAC8D65302}"/>
          </ac:spMkLst>
        </pc:spChg>
        <pc:spChg chg="add del">
          <ac:chgData name="Evgeniya Grigroenko" userId="883859b9b9f4d459" providerId="LiveId" clId="{8CA3655A-F237-45FC-B680-6F7710A07AE5}" dt="2024-05-13T05:30:09.008" v="3243" actId="478"/>
          <ac:spMkLst>
            <pc:docMk/>
            <pc:sldMk cId="2912260646" sldId="267"/>
            <ac:spMk id="9" creationId="{8CF023D6-F175-EF57-A350-D88D0C7FB7A8}"/>
          </ac:spMkLst>
        </pc:spChg>
        <pc:picChg chg="del mod">
          <ac:chgData name="Evgeniya Grigroenko" userId="883859b9b9f4d459" providerId="LiveId" clId="{8CA3655A-F237-45FC-B680-6F7710A07AE5}" dt="2024-05-14T02:42:27.272" v="5404" actId="478"/>
          <ac:picMkLst>
            <pc:docMk/>
            <pc:sldMk cId="2912260646" sldId="267"/>
            <ac:picMk id="3" creationId="{3199AA52-A344-F9F9-81C0-4E764DEAA7B3}"/>
          </ac:picMkLst>
        </pc:picChg>
        <pc:picChg chg="add mod">
          <ac:chgData name="Evgeniya Grigroenko" userId="883859b9b9f4d459" providerId="LiveId" clId="{8CA3655A-F237-45FC-B680-6F7710A07AE5}" dt="2024-05-13T06:15:37.403" v="3857" actId="1076"/>
          <ac:picMkLst>
            <pc:docMk/>
            <pc:sldMk cId="2912260646" sldId="267"/>
            <ac:picMk id="5" creationId="{E9C711D1-EDA1-7F5B-BBAC-57FA6BD01D50}"/>
          </ac:picMkLst>
        </pc:picChg>
        <pc:picChg chg="mod">
          <ac:chgData name="Evgeniya Grigroenko" userId="883859b9b9f4d459" providerId="LiveId" clId="{8CA3655A-F237-45FC-B680-6F7710A07AE5}" dt="2024-05-14T02:44:07.165" v="5409" actId="1076"/>
          <ac:picMkLst>
            <pc:docMk/>
            <pc:sldMk cId="2912260646" sldId="267"/>
            <ac:picMk id="6" creationId="{5836F279-E9C1-CAAB-7F6C-FE2AAFE1F7A2}"/>
          </ac:picMkLst>
        </pc:picChg>
        <pc:picChg chg="add mod">
          <ac:chgData name="Evgeniya Grigroenko" userId="883859b9b9f4d459" providerId="LiveId" clId="{8CA3655A-F237-45FC-B680-6F7710A07AE5}" dt="2024-05-14T02:44:02.776" v="5408" actId="1076"/>
          <ac:picMkLst>
            <pc:docMk/>
            <pc:sldMk cId="2912260646" sldId="267"/>
            <ac:picMk id="7" creationId="{6DC95B10-9142-616B-7471-36F9E5F64A30}"/>
          </ac:picMkLst>
        </pc:picChg>
        <pc:picChg chg="add mod">
          <ac:chgData name="Evgeniya Grigroenko" userId="883859b9b9f4d459" providerId="LiveId" clId="{8CA3655A-F237-45FC-B680-6F7710A07AE5}" dt="2024-05-13T06:15:43.422" v="3860" actId="14100"/>
          <ac:picMkLst>
            <pc:docMk/>
            <pc:sldMk cId="2912260646" sldId="267"/>
            <ac:picMk id="11" creationId="{31126552-56B4-CAB9-4EFD-342135999D60}"/>
          </ac:picMkLst>
        </pc:picChg>
      </pc:sldChg>
      <pc:sldChg chg="addSp delSp modSp new del mod setBg">
        <pc:chgData name="Evgeniya Grigroenko" userId="883859b9b9f4d459" providerId="LiveId" clId="{8CA3655A-F237-45FC-B680-6F7710A07AE5}" dt="2024-05-13T05:47:44.763" v="3634" actId="47"/>
        <pc:sldMkLst>
          <pc:docMk/>
          <pc:sldMk cId="1965667430" sldId="268"/>
        </pc:sldMkLst>
        <pc:spChg chg="mod">
          <ac:chgData name="Evgeniya Grigroenko" userId="883859b9b9f4d459" providerId="LiveId" clId="{8CA3655A-F237-45FC-B680-6F7710A07AE5}" dt="2024-05-13T05:44:33.846" v="3568" actId="26606"/>
          <ac:spMkLst>
            <pc:docMk/>
            <pc:sldMk cId="1965667430" sldId="268"/>
            <ac:spMk id="2" creationId="{46D0A39B-2152-D2B1-F9C0-71EBC5B3B71A}"/>
          </ac:spMkLst>
        </pc:spChg>
        <pc:spChg chg="del mod">
          <ac:chgData name="Evgeniya Grigroenko" userId="883859b9b9f4d459" providerId="LiveId" clId="{8CA3655A-F237-45FC-B680-6F7710A07AE5}" dt="2024-05-13T05:44:33.846" v="3568" actId="26606"/>
          <ac:spMkLst>
            <pc:docMk/>
            <pc:sldMk cId="1965667430" sldId="268"/>
            <ac:spMk id="3" creationId="{226D4796-594C-8A5E-BB9C-F52F5DDD6B90}"/>
          </ac:spMkLst>
        </pc:spChg>
        <pc:spChg chg="add">
          <ac:chgData name="Evgeniya Grigroenko" userId="883859b9b9f4d459" providerId="LiveId" clId="{8CA3655A-F237-45FC-B680-6F7710A07AE5}" dt="2024-05-13T05:44:33.846" v="3568" actId="26606"/>
          <ac:spMkLst>
            <pc:docMk/>
            <pc:sldMk cId="1965667430" sldId="268"/>
            <ac:spMk id="9" creationId="{49372631-E04E-4BD9-A3CC-25F69FA35AD4}"/>
          </ac:spMkLst>
        </pc:spChg>
        <pc:graphicFrameChg chg="add mod">
          <ac:chgData name="Evgeniya Grigroenko" userId="883859b9b9f4d459" providerId="LiveId" clId="{8CA3655A-F237-45FC-B680-6F7710A07AE5}" dt="2024-05-13T05:47:42.472" v="3633" actId="20577"/>
          <ac:graphicFrameMkLst>
            <pc:docMk/>
            <pc:sldMk cId="1965667430" sldId="268"/>
            <ac:graphicFrameMk id="5" creationId="{A95BCDEE-D68E-770C-AE29-C059807BD366}"/>
          </ac:graphicFrameMkLst>
        </pc:graphicFrameChg>
        <pc:cxnChg chg="add">
          <ac:chgData name="Evgeniya Grigroenko" userId="883859b9b9f4d459" providerId="LiveId" clId="{8CA3655A-F237-45FC-B680-6F7710A07AE5}" dt="2024-05-13T05:44:33.846" v="3568" actId="26606"/>
          <ac:cxnSpMkLst>
            <pc:docMk/>
            <pc:sldMk cId="1965667430" sldId="268"/>
            <ac:cxnSpMk id="11" creationId="{B200CA7E-42AB-4F9C-8519-0EBCEC0AF26F}"/>
          </ac:cxnSpMkLst>
        </pc:cxnChg>
      </pc:sldChg>
      <pc:sldChg chg="addSp delSp modSp new del mod setBg addAnim delAnim">
        <pc:chgData name="Evgeniya Grigroenko" userId="883859b9b9f4d459" providerId="LiveId" clId="{8CA3655A-F237-45FC-B680-6F7710A07AE5}" dt="2024-05-13T06:18:21.600" v="3937" actId="47"/>
        <pc:sldMkLst>
          <pc:docMk/>
          <pc:sldMk cId="2146263785" sldId="268"/>
        </pc:sldMkLst>
        <pc:spChg chg="del mod">
          <ac:chgData name="Evgeniya Grigroenko" userId="883859b9b9f4d459" providerId="LiveId" clId="{8CA3655A-F237-45FC-B680-6F7710A07AE5}" dt="2024-05-13T06:16:20.750" v="3861" actId="478"/>
          <ac:spMkLst>
            <pc:docMk/>
            <pc:sldMk cId="2146263785" sldId="268"/>
            <ac:spMk id="2" creationId="{6CE3C3A5-6A63-2FEB-D546-C9084B5B6152}"/>
          </ac:spMkLst>
        </pc:spChg>
        <pc:spChg chg="del">
          <ac:chgData name="Evgeniya Grigroenko" userId="883859b9b9f4d459" providerId="LiveId" clId="{8CA3655A-F237-45FC-B680-6F7710A07AE5}" dt="2024-05-13T05:50:40.344" v="3652" actId="26606"/>
          <ac:spMkLst>
            <pc:docMk/>
            <pc:sldMk cId="2146263785" sldId="268"/>
            <ac:spMk id="3" creationId="{9F20FB00-5A08-77A3-1B79-A79BD893B892}"/>
          </ac:spMkLst>
        </pc:spChg>
        <pc:spChg chg="add del mod">
          <ac:chgData name="Evgeniya Grigroenko" userId="883859b9b9f4d459" providerId="LiveId" clId="{8CA3655A-F237-45FC-B680-6F7710A07AE5}" dt="2024-05-13T06:16:24.182" v="3862" actId="478"/>
          <ac:spMkLst>
            <pc:docMk/>
            <pc:sldMk cId="2146263785" sldId="268"/>
            <ac:spMk id="7" creationId="{BCB53A1B-69B4-34E8-2C23-BE982DD29DD8}"/>
          </ac:spMkLst>
        </pc:spChg>
        <pc:spChg chg="add mod">
          <ac:chgData name="Evgeniya Grigroenko" userId="883859b9b9f4d459" providerId="LiveId" clId="{8CA3655A-F237-45FC-B680-6F7710A07AE5}" dt="2024-05-13T06:17:40.934" v="3923" actId="1076"/>
          <ac:spMkLst>
            <pc:docMk/>
            <pc:sldMk cId="2146263785" sldId="268"/>
            <ac:spMk id="8" creationId="{1433BE64-358E-DBD0-7214-0455748456ED}"/>
          </ac:spMkLst>
        </pc:spChg>
        <pc:spChg chg="add del">
          <ac:chgData name="Evgeniya Grigroenko" userId="883859b9b9f4d459" providerId="LiveId" clId="{8CA3655A-F237-45FC-B680-6F7710A07AE5}" dt="2024-05-13T05:51:09.941" v="3658" actId="26606"/>
          <ac:spMkLst>
            <pc:docMk/>
            <pc:sldMk cId="2146263785" sldId="268"/>
            <ac:spMk id="11" creationId="{B3956EBE-CC9C-413A-B3CC-751844EF86DD}"/>
          </ac:spMkLst>
        </pc:spChg>
        <pc:spChg chg="add del">
          <ac:chgData name="Evgeniya Grigroenko" userId="883859b9b9f4d459" providerId="LiveId" clId="{8CA3655A-F237-45FC-B680-6F7710A07AE5}" dt="2024-05-13T05:51:09.941" v="3658" actId="26606"/>
          <ac:spMkLst>
            <pc:docMk/>
            <pc:sldMk cId="2146263785" sldId="268"/>
            <ac:spMk id="13" creationId="{1FC8D519-5A24-4E2E-8D97-C6F37BD4892F}"/>
          </ac:spMkLst>
        </pc:spChg>
        <pc:spChg chg="add del">
          <ac:chgData name="Evgeniya Grigroenko" userId="883859b9b9f4d459" providerId="LiveId" clId="{8CA3655A-F237-45FC-B680-6F7710A07AE5}" dt="2024-05-13T05:51:01.388" v="3655" actId="26606"/>
          <ac:spMkLst>
            <pc:docMk/>
            <pc:sldMk cId="2146263785" sldId="268"/>
            <ac:spMk id="22" creationId="{1A470D95-0AB1-4E91-8317-5C5F7B24B6DC}"/>
          </ac:spMkLst>
        </pc:spChg>
        <pc:spChg chg="add del">
          <ac:chgData name="Evgeniya Grigroenko" userId="883859b9b9f4d459" providerId="LiveId" clId="{8CA3655A-F237-45FC-B680-6F7710A07AE5}" dt="2024-05-13T05:51:01.388" v="3655" actId="26606"/>
          <ac:spMkLst>
            <pc:docMk/>
            <pc:sldMk cId="2146263785" sldId="268"/>
            <ac:spMk id="24" creationId="{1FC8D519-5A24-4E2E-8D97-C6F37BD4892F}"/>
          </ac:spMkLst>
        </pc:spChg>
        <pc:spChg chg="add del">
          <ac:chgData name="Evgeniya Grigroenko" userId="883859b9b9f4d459" providerId="LiveId" clId="{8CA3655A-F237-45FC-B680-6F7710A07AE5}" dt="2024-05-13T05:51:09.925" v="3657" actId="26606"/>
          <ac:spMkLst>
            <pc:docMk/>
            <pc:sldMk cId="2146263785" sldId="268"/>
            <ac:spMk id="29" creationId="{A0899065-7419-460C-AA73-5DC45E47B425}"/>
          </ac:spMkLst>
        </pc:spChg>
        <pc:spChg chg="add del">
          <ac:chgData name="Evgeniya Grigroenko" userId="883859b9b9f4d459" providerId="LiveId" clId="{8CA3655A-F237-45FC-B680-6F7710A07AE5}" dt="2024-05-13T06:10:41.439" v="3768" actId="26606"/>
          <ac:spMkLst>
            <pc:docMk/>
            <pc:sldMk cId="2146263785" sldId="268"/>
            <ac:spMk id="32" creationId="{B3956EBE-CC9C-413A-B3CC-751844EF86DD}"/>
          </ac:spMkLst>
        </pc:spChg>
        <pc:spChg chg="add del">
          <ac:chgData name="Evgeniya Grigroenko" userId="883859b9b9f4d459" providerId="LiveId" clId="{8CA3655A-F237-45FC-B680-6F7710A07AE5}" dt="2024-05-13T06:10:41.439" v="3768" actId="26606"/>
          <ac:spMkLst>
            <pc:docMk/>
            <pc:sldMk cId="2146263785" sldId="268"/>
            <ac:spMk id="33" creationId="{1FC8D519-5A24-4E2E-8D97-C6F37BD4892F}"/>
          </ac:spMkLst>
        </pc:spChg>
        <pc:spChg chg="add del">
          <ac:chgData name="Evgeniya Grigroenko" userId="883859b9b9f4d459" providerId="LiveId" clId="{8CA3655A-F237-45FC-B680-6F7710A07AE5}" dt="2024-05-13T06:11:54.940" v="3775" actId="26606"/>
          <ac:spMkLst>
            <pc:docMk/>
            <pc:sldMk cId="2146263785" sldId="268"/>
            <ac:spMk id="41" creationId="{64E3A1DF-51EE-49BF-8A81-9D447BC462B9}"/>
          </ac:spMkLst>
        </pc:spChg>
        <pc:spChg chg="add del">
          <ac:chgData name="Evgeniya Grigroenko" userId="883859b9b9f4d459" providerId="LiveId" clId="{8CA3655A-F237-45FC-B680-6F7710A07AE5}" dt="2024-05-13T06:12:22.121" v="3806" actId="26606"/>
          <ac:spMkLst>
            <pc:docMk/>
            <pc:sldMk cId="2146263785" sldId="268"/>
            <ac:spMk id="50" creationId="{A5530710-3B8C-4DBF-9474-C7123A2D878A}"/>
          </ac:spMkLst>
        </pc:spChg>
        <pc:spChg chg="add del">
          <ac:chgData name="Evgeniya Grigroenko" userId="883859b9b9f4d459" providerId="LiveId" clId="{8CA3655A-F237-45FC-B680-6F7710A07AE5}" dt="2024-05-13T06:13:20.097" v="3832" actId="26606"/>
          <ac:spMkLst>
            <pc:docMk/>
            <pc:sldMk cId="2146263785" sldId="268"/>
            <ac:spMk id="57" creationId="{64E3A1DF-51EE-49BF-8A81-9D447BC462B9}"/>
          </ac:spMkLst>
        </pc:spChg>
        <pc:spChg chg="add del">
          <ac:chgData name="Evgeniya Grigroenko" userId="883859b9b9f4d459" providerId="LiveId" clId="{8CA3655A-F237-45FC-B680-6F7710A07AE5}" dt="2024-05-13T06:17:05.019" v="3914" actId="26606"/>
          <ac:spMkLst>
            <pc:docMk/>
            <pc:sldMk cId="2146263785" sldId="268"/>
            <ac:spMk id="66" creationId="{B7CDD370-7658-4BC6-8CD3-B51A7121A244}"/>
          </ac:spMkLst>
        </pc:spChg>
        <pc:spChg chg="add">
          <ac:chgData name="Evgeniya Grigroenko" userId="883859b9b9f4d459" providerId="LiveId" clId="{8CA3655A-F237-45FC-B680-6F7710A07AE5}" dt="2024-05-13T06:17:05.019" v="3914" actId="26606"/>
          <ac:spMkLst>
            <pc:docMk/>
            <pc:sldMk cId="2146263785" sldId="268"/>
            <ac:spMk id="73" creationId="{89B35A07-FB78-4625-AAEB-02CAA25952B7}"/>
          </ac:spMkLst>
        </pc:spChg>
        <pc:picChg chg="add mod">
          <ac:chgData name="Evgeniya Grigroenko" userId="883859b9b9f4d459" providerId="LiveId" clId="{8CA3655A-F237-45FC-B680-6F7710A07AE5}" dt="2024-05-13T06:17:25.146" v="3917" actId="1076"/>
          <ac:picMkLst>
            <pc:docMk/>
            <pc:sldMk cId="2146263785" sldId="268"/>
            <ac:picMk id="4" creationId="{8DFF2C1A-9C84-2BCF-203B-3555045F7CF7}"/>
          </ac:picMkLst>
        </pc:picChg>
        <pc:picChg chg="add del mod ord">
          <ac:chgData name="Evgeniya Grigroenko" userId="883859b9b9f4d459" providerId="LiveId" clId="{8CA3655A-F237-45FC-B680-6F7710A07AE5}" dt="2024-05-13T06:10:48.096" v="3769" actId="478"/>
          <ac:picMkLst>
            <pc:docMk/>
            <pc:sldMk cId="2146263785" sldId="268"/>
            <ac:picMk id="5" creationId="{824CE9DD-06B1-1B8B-5CBD-76795D4416EC}"/>
          </ac:picMkLst>
        </pc:picChg>
        <pc:cxnChg chg="add del">
          <ac:chgData name="Evgeniya Grigroenko" userId="883859b9b9f4d459" providerId="LiveId" clId="{8CA3655A-F237-45FC-B680-6F7710A07AE5}" dt="2024-05-13T05:51:09.941" v="3658" actId="26606"/>
          <ac:cxnSpMkLst>
            <pc:docMk/>
            <pc:sldMk cId="2146263785" sldId="268"/>
            <ac:cxnSpMk id="9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5:51:09.941" v="3658" actId="26606"/>
          <ac:cxnSpMkLst>
            <pc:docMk/>
            <pc:sldMk cId="2146263785" sldId="268"/>
            <ac:cxnSpMk id="15" creationId="{BD1C99D0-461D-4A91-81EF-CCCD798B37A1}"/>
          </ac:cxnSpMkLst>
        </pc:cxnChg>
        <pc:cxnChg chg="add del">
          <ac:chgData name="Evgeniya Grigroenko" userId="883859b9b9f4d459" providerId="LiveId" clId="{8CA3655A-F237-45FC-B680-6F7710A07AE5}" dt="2024-05-13T05:51:01.388" v="3655" actId="26606"/>
          <ac:cxnSpMkLst>
            <pc:docMk/>
            <pc:sldMk cId="2146263785" sldId="268"/>
            <ac:cxnSpMk id="20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5:51:01.388" v="3655" actId="26606"/>
          <ac:cxnSpMkLst>
            <pc:docMk/>
            <pc:sldMk cId="2146263785" sldId="268"/>
            <ac:cxnSpMk id="26" creationId="{BD1C99D0-461D-4A91-81EF-CCCD798B37A1}"/>
          </ac:cxnSpMkLst>
        </pc:cxnChg>
        <pc:cxnChg chg="add del">
          <ac:chgData name="Evgeniya Grigroenko" userId="883859b9b9f4d459" providerId="LiveId" clId="{8CA3655A-F237-45FC-B680-6F7710A07AE5}" dt="2024-05-13T05:51:09.925" v="3657" actId="26606"/>
          <ac:cxnSpMkLst>
            <pc:docMk/>
            <pc:sldMk cId="2146263785" sldId="268"/>
            <ac:cxnSpMk id="28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6:10:41.439" v="3768" actId="26606"/>
          <ac:cxnSpMkLst>
            <pc:docMk/>
            <pc:sldMk cId="2146263785" sldId="268"/>
            <ac:cxnSpMk id="31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6:10:41.439" v="3768" actId="26606"/>
          <ac:cxnSpMkLst>
            <pc:docMk/>
            <pc:sldMk cId="2146263785" sldId="268"/>
            <ac:cxnSpMk id="34" creationId="{BD1C99D0-461D-4A91-81EF-CCCD798B37A1}"/>
          </ac:cxnSpMkLst>
        </pc:cxnChg>
        <pc:cxnChg chg="add del">
          <ac:chgData name="Evgeniya Grigroenko" userId="883859b9b9f4d459" providerId="LiveId" clId="{8CA3655A-F237-45FC-B680-6F7710A07AE5}" dt="2024-05-13T06:11:54.940" v="3775" actId="26606"/>
          <ac:cxnSpMkLst>
            <pc:docMk/>
            <pc:sldMk cId="2146263785" sldId="268"/>
            <ac:cxnSpMk id="39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6:11:54.940" v="3775" actId="26606"/>
          <ac:cxnSpMkLst>
            <pc:docMk/>
            <pc:sldMk cId="2146263785" sldId="268"/>
            <ac:cxnSpMk id="43" creationId="{CC2FFC94-1F80-402F-B7DE-3E407ADB1E16}"/>
          </ac:cxnSpMkLst>
        </pc:cxnChg>
        <pc:cxnChg chg="add del">
          <ac:chgData name="Evgeniya Grigroenko" userId="883859b9b9f4d459" providerId="LiveId" clId="{8CA3655A-F237-45FC-B680-6F7710A07AE5}" dt="2024-05-13T06:12:22.121" v="3806" actId="26606"/>
          <ac:cxnSpMkLst>
            <pc:docMk/>
            <pc:sldMk cId="2146263785" sldId="268"/>
            <ac:cxnSpMk id="48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6:13:20.097" v="3832" actId="26606"/>
          <ac:cxnSpMkLst>
            <pc:docMk/>
            <pc:sldMk cId="2146263785" sldId="268"/>
            <ac:cxnSpMk id="55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6:13:20.097" v="3832" actId="26606"/>
          <ac:cxnSpMkLst>
            <pc:docMk/>
            <pc:sldMk cId="2146263785" sldId="268"/>
            <ac:cxnSpMk id="59" creationId="{CC2FFC94-1F80-402F-B7DE-3E407ADB1E16}"/>
          </ac:cxnSpMkLst>
        </pc:cxnChg>
        <pc:cxnChg chg="add del">
          <ac:chgData name="Evgeniya Grigroenko" userId="883859b9b9f4d459" providerId="LiveId" clId="{8CA3655A-F237-45FC-B680-6F7710A07AE5}" dt="2024-05-13T06:17:05.019" v="3914" actId="26606"/>
          <ac:cxnSpMkLst>
            <pc:docMk/>
            <pc:sldMk cId="2146263785" sldId="268"/>
            <ac:cxnSpMk id="64" creationId="{24A7CC8F-56A6-423D-B67A-8BA89D3EC911}"/>
          </ac:cxnSpMkLst>
        </pc:cxnChg>
        <pc:cxnChg chg="add del">
          <ac:chgData name="Evgeniya Grigroenko" userId="883859b9b9f4d459" providerId="LiveId" clId="{8CA3655A-F237-45FC-B680-6F7710A07AE5}" dt="2024-05-13T06:17:05.019" v="3914" actId="26606"/>
          <ac:cxnSpMkLst>
            <pc:docMk/>
            <pc:sldMk cId="2146263785" sldId="268"/>
            <ac:cxnSpMk id="68" creationId="{CC2FFC94-1F80-402F-B7DE-3E407ADB1E16}"/>
          </ac:cxnSpMkLst>
        </pc:cxnChg>
        <pc:cxnChg chg="add">
          <ac:chgData name="Evgeniya Grigroenko" userId="883859b9b9f4d459" providerId="LiveId" clId="{8CA3655A-F237-45FC-B680-6F7710A07AE5}" dt="2024-05-13T06:17:05.019" v="3914" actId="26606"/>
          <ac:cxnSpMkLst>
            <pc:docMk/>
            <pc:sldMk cId="2146263785" sldId="268"/>
            <ac:cxnSpMk id="75" creationId="{7882FDDB-12BA-4531-A762-4803DABD6CF1}"/>
          </ac:cxnSpMkLst>
        </pc:cxnChg>
      </pc:sldChg>
      <pc:sldChg chg="addSp delSp modSp add mod">
        <pc:chgData name="Evgeniya Grigroenko" userId="883859b9b9f4d459" providerId="LiveId" clId="{8CA3655A-F237-45FC-B680-6F7710A07AE5}" dt="2024-05-14T02:10:47.258" v="5342" actId="1076"/>
        <pc:sldMkLst>
          <pc:docMk/>
          <pc:sldMk cId="3537612773" sldId="269"/>
        </pc:sldMkLst>
        <pc:spChg chg="mod">
          <ac:chgData name="Evgeniya Grigroenko" userId="883859b9b9f4d459" providerId="LiveId" clId="{8CA3655A-F237-45FC-B680-6F7710A07AE5}" dt="2024-05-13T06:20:13.763" v="4032" actId="1076"/>
          <ac:spMkLst>
            <pc:docMk/>
            <pc:sldMk cId="3537612773" sldId="269"/>
            <ac:spMk id="2" creationId="{066A45C8-0DA9-75E1-18AB-33DF8DB81E67}"/>
          </ac:spMkLst>
        </pc:spChg>
        <pc:spChg chg="add del mod">
          <ac:chgData name="Evgeniya Grigroenko" userId="883859b9b9f4d459" providerId="LiveId" clId="{8CA3655A-F237-45FC-B680-6F7710A07AE5}" dt="2024-05-13T06:18:11.092" v="3932"/>
          <ac:spMkLst>
            <pc:docMk/>
            <pc:sldMk cId="3537612773" sldId="269"/>
            <ac:spMk id="4" creationId="{B920488B-E26A-10C9-A40F-38B8208AC641}"/>
          </ac:spMkLst>
        </pc:spChg>
        <pc:spChg chg="mod">
          <ac:chgData name="Evgeniya Grigroenko" userId="883859b9b9f4d459" providerId="LiveId" clId="{8CA3655A-F237-45FC-B680-6F7710A07AE5}" dt="2024-05-13T07:41:05.774" v="5323" actId="27636"/>
          <ac:spMkLst>
            <pc:docMk/>
            <pc:sldMk cId="3537612773" sldId="269"/>
            <ac:spMk id="8" creationId="{4FE86DCE-E580-64D9-8A4E-F5BAC8D65302}"/>
          </ac:spMkLst>
        </pc:spChg>
        <pc:spChg chg="add del mod">
          <ac:chgData name="Evgeniya Grigroenko" userId="883859b9b9f4d459" providerId="LiveId" clId="{8CA3655A-F237-45FC-B680-6F7710A07AE5}" dt="2024-05-13T06:46:56.640" v="5147" actId="931"/>
          <ac:spMkLst>
            <pc:docMk/>
            <pc:sldMk cId="3537612773" sldId="269"/>
            <ac:spMk id="10" creationId="{D7E99960-FFCA-ADA9-A25D-E6C3C01F59F1}"/>
          </ac:spMkLst>
        </pc:spChg>
        <pc:picChg chg="mod">
          <ac:chgData name="Evgeniya Grigroenko" userId="883859b9b9f4d459" providerId="LiveId" clId="{8CA3655A-F237-45FC-B680-6F7710A07AE5}" dt="2024-05-14T02:10:47.258" v="5342" actId="1076"/>
          <ac:picMkLst>
            <pc:docMk/>
            <pc:sldMk cId="3537612773" sldId="269"/>
            <ac:picMk id="3" creationId="{50B926B4-CFFD-0876-5241-456364F0FE39}"/>
          </ac:picMkLst>
        </pc:picChg>
        <pc:picChg chg="del">
          <ac:chgData name="Evgeniya Grigroenko" userId="883859b9b9f4d459" providerId="LiveId" clId="{8CA3655A-F237-45FC-B680-6F7710A07AE5}" dt="2024-05-13T06:17:32.267" v="3919" actId="478"/>
          <ac:picMkLst>
            <pc:docMk/>
            <pc:sldMk cId="3537612773" sldId="269"/>
            <ac:picMk id="5" creationId="{E9C711D1-EDA1-7F5B-BBAC-57FA6BD01D50}"/>
          </ac:picMkLst>
        </pc:picChg>
        <pc:picChg chg="add del mod">
          <ac:chgData name="Evgeniya Grigroenko" userId="883859b9b9f4d459" providerId="LiveId" clId="{8CA3655A-F237-45FC-B680-6F7710A07AE5}" dt="2024-05-13T06:46:41.642" v="5146" actId="478"/>
          <ac:picMkLst>
            <pc:docMk/>
            <pc:sldMk cId="3537612773" sldId="269"/>
            <ac:picMk id="6" creationId="{53660AD8-E4ED-6EDE-EA10-A81D1AA203A4}"/>
          </ac:picMkLst>
        </pc:picChg>
        <pc:picChg chg="del">
          <ac:chgData name="Evgeniya Grigroenko" userId="883859b9b9f4d459" providerId="LiveId" clId="{8CA3655A-F237-45FC-B680-6F7710A07AE5}" dt="2024-05-13T06:17:34.940" v="3922" actId="478"/>
          <ac:picMkLst>
            <pc:docMk/>
            <pc:sldMk cId="3537612773" sldId="269"/>
            <ac:picMk id="7" creationId="{6DC95B10-9142-616B-7471-36F9E5F64A30}"/>
          </ac:picMkLst>
        </pc:picChg>
        <pc:picChg chg="del mod">
          <ac:chgData name="Evgeniya Grigroenko" userId="883859b9b9f4d459" providerId="LiveId" clId="{8CA3655A-F237-45FC-B680-6F7710A07AE5}" dt="2024-05-13T06:17:34.104" v="3921" actId="478"/>
          <ac:picMkLst>
            <pc:docMk/>
            <pc:sldMk cId="3537612773" sldId="269"/>
            <ac:picMk id="11" creationId="{31126552-56B4-CAB9-4EFD-342135999D60}"/>
          </ac:picMkLst>
        </pc:picChg>
        <pc:picChg chg="add mod">
          <ac:chgData name="Evgeniya Grigroenko" userId="883859b9b9f4d459" providerId="LiveId" clId="{8CA3655A-F237-45FC-B680-6F7710A07AE5}" dt="2024-05-13T06:47:16.060" v="5154" actId="1076"/>
          <ac:picMkLst>
            <pc:docMk/>
            <pc:sldMk cId="3537612773" sldId="269"/>
            <ac:picMk id="13" creationId="{25986952-2C9F-81C5-B6E9-5849D6567D35}"/>
          </ac:picMkLst>
        </pc:picChg>
      </pc:sldChg>
      <pc:sldChg chg="addSp delSp modSp new mod setBg delAnim">
        <pc:chgData name="Evgeniya Grigroenko" userId="883859b9b9f4d459" providerId="LiveId" clId="{8CA3655A-F237-45FC-B680-6F7710A07AE5}" dt="2024-05-14T02:14:37.409" v="5345" actId="1076"/>
        <pc:sldMkLst>
          <pc:docMk/>
          <pc:sldMk cId="1768117045" sldId="270"/>
        </pc:sldMkLst>
        <pc:spChg chg="mod">
          <ac:chgData name="Evgeniya Grigroenko" userId="883859b9b9f4d459" providerId="LiveId" clId="{8CA3655A-F237-45FC-B680-6F7710A07AE5}" dt="2024-05-13T06:42:25.249" v="5111" actId="1076"/>
          <ac:spMkLst>
            <pc:docMk/>
            <pc:sldMk cId="1768117045" sldId="270"/>
            <ac:spMk id="2" creationId="{96F0D822-253D-B1FC-4E7D-B47BCF06B0F3}"/>
          </ac:spMkLst>
        </pc:spChg>
        <pc:spChg chg="del">
          <ac:chgData name="Evgeniya Grigroenko" userId="883859b9b9f4d459" providerId="LiveId" clId="{8CA3655A-F237-45FC-B680-6F7710A07AE5}" dt="2024-05-13T06:41:07.757" v="5093" actId="26606"/>
          <ac:spMkLst>
            <pc:docMk/>
            <pc:sldMk cId="1768117045" sldId="270"/>
            <ac:spMk id="3" creationId="{3775C348-7F39-F8FE-E4AC-F5DEEA0D590A}"/>
          </ac:spMkLst>
        </pc:spChg>
        <pc:spChg chg="add mod">
          <ac:chgData name="Evgeniya Grigroenko" userId="883859b9b9f4d459" providerId="LiveId" clId="{8CA3655A-F237-45FC-B680-6F7710A07AE5}" dt="2024-05-13T07:41:25.927" v="5327" actId="2711"/>
          <ac:spMkLst>
            <pc:docMk/>
            <pc:sldMk cId="1768117045" sldId="270"/>
            <ac:spMk id="6" creationId="{1B1387DE-C3CA-DD4B-6919-75C212DB64BD}"/>
          </ac:spMkLst>
        </pc:spChg>
        <pc:spChg chg="add mod">
          <ac:chgData name="Evgeniya Grigroenko" userId="883859b9b9f4d459" providerId="LiveId" clId="{8CA3655A-F237-45FC-B680-6F7710A07AE5}" dt="2024-05-13T07:41:30.216" v="5328" actId="2711"/>
          <ac:spMkLst>
            <pc:docMk/>
            <pc:sldMk cId="1768117045" sldId="270"/>
            <ac:spMk id="8" creationId="{0468F11A-D54A-0E23-F5A8-FEC36B339A18}"/>
          </ac:spMkLst>
        </pc:spChg>
        <pc:spChg chg="add">
          <ac:chgData name="Evgeniya Grigroenko" userId="883859b9b9f4d459" providerId="LiveId" clId="{8CA3655A-F237-45FC-B680-6F7710A07AE5}" dt="2024-05-13T06:41:07.757" v="5093" actId="26606"/>
          <ac:spMkLst>
            <pc:docMk/>
            <pc:sldMk cId="1768117045" sldId="270"/>
            <ac:spMk id="11" creationId="{ABAE5EFD-8B15-4EF8-B87C-D19AB004829C}"/>
          </ac:spMkLst>
        </pc:spChg>
        <pc:spChg chg="add mod">
          <ac:chgData name="Evgeniya Grigroenko" userId="883859b9b9f4d459" providerId="LiveId" clId="{8CA3655A-F237-45FC-B680-6F7710A07AE5}" dt="2024-05-13T07:41:34.736" v="5329" actId="2711"/>
          <ac:spMkLst>
            <pc:docMk/>
            <pc:sldMk cId="1768117045" sldId="270"/>
            <ac:spMk id="12" creationId="{DDA3D340-7D74-EED8-AF02-861F9E3BFCA7}"/>
          </ac:spMkLst>
        </pc:spChg>
        <pc:spChg chg="add">
          <ac:chgData name="Evgeniya Grigroenko" userId="883859b9b9f4d459" providerId="LiveId" clId="{8CA3655A-F237-45FC-B680-6F7710A07AE5}" dt="2024-05-13T06:41:07.757" v="5093" actId="26606"/>
          <ac:spMkLst>
            <pc:docMk/>
            <pc:sldMk cId="1768117045" sldId="270"/>
            <ac:spMk id="13" creationId="{1FC8D519-5A24-4E2E-8D97-C6F37BD4892F}"/>
          </ac:spMkLst>
        </pc:spChg>
        <pc:picChg chg="del">
          <ac:chgData name="Evgeniya Grigroenko" userId="883859b9b9f4d459" providerId="LiveId" clId="{8CA3655A-F237-45FC-B680-6F7710A07AE5}" dt="2024-05-14T02:14:09.417" v="5344" actId="478"/>
          <ac:picMkLst>
            <pc:docMk/>
            <pc:sldMk cId="1768117045" sldId="270"/>
            <ac:picMk id="3" creationId="{AE9B7914-2D4F-27BE-403F-970143EEC4F1}"/>
          </ac:picMkLst>
        </pc:picChg>
        <pc:picChg chg="mod">
          <ac:chgData name="Evgeniya Grigroenko" userId="883859b9b9f4d459" providerId="LiveId" clId="{8CA3655A-F237-45FC-B680-6F7710A07AE5}" dt="2024-05-14T02:14:37.409" v="5345" actId="1076"/>
          <ac:picMkLst>
            <pc:docMk/>
            <pc:sldMk cId="1768117045" sldId="270"/>
            <ac:picMk id="4" creationId="{964D3734-F6D9-3F98-AD30-7D8F2E13A6D4}"/>
          </ac:picMkLst>
        </pc:picChg>
        <pc:picChg chg="add mod">
          <ac:chgData name="Evgeniya Grigroenko" userId="883859b9b9f4d459" providerId="LiveId" clId="{8CA3655A-F237-45FC-B680-6F7710A07AE5}" dt="2024-05-13T06:43:14.945" v="5119" actId="1076"/>
          <ac:picMkLst>
            <pc:docMk/>
            <pc:sldMk cId="1768117045" sldId="270"/>
            <ac:picMk id="5" creationId="{E6D09DF6-709B-CA6D-C61E-A96C0D8F5E12}"/>
          </ac:picMkLst>
        </pc:picChg>
        <pc:cxnChg chg="add">
          <ac:chgData name="Evgeniya Grigroenko" userId="883859b9b9f4d459" providerId="LiveId" clId="{8CA3655A-F237-45FC-B680-6F7710A07AE5}" dt="2024-05-13T06:41:07.757" v="5093" actId="26606"/>
          <ac:cxnSpMkLst>
            <pc:docMk/>
            <pc:sldMk cId="1768117045" sldId="270"/>
            <ac:cxnSpMk id="9" creationId="{24A7CC8F-56A6-423D-B67A-8BA89D3EC911}"/>
          </ac:cxnSpMkLst>
        </pc:cxnChg>
        <pc:cxnChg chg="add">
          <ac:chgData name="Evgeniya Grigroenko" userId="883859b9b9f4d459" providerId="LiveId" clId="{8CA3655A-F237-45FC-B680-6F7710A07AE5}" dt="2024-05-13T06:41:07.757" v="5093" actId="26606"/>
          <ac:cxnSpMkLst>
            <pc:docMk/>
            <pc:sldMk cId="1768117045" sldId="270"/>
            <ac:cxnSpMk id="15" creationId="{BD1C99D0-461D-4A91-81EF-CCCD798B37A1}"/>
          </ac:cxnSpMkLst>
        </pc:cxnChg>
      </pc:sldChg>
      <pc:sldChg chg="modSp add mod">
        <pc:chgData name="Evgeniya Grigroenko" userId="883859b9b9f4d459" providerId="LiveId" clId="{8CA3655A-F237-45FC-B680-6F7710A07AE5}" dt="2024-05-14T02:13:40.819" v="5343" actId="1076"/>
        <pc:sldMkLst>
          <pc:docMk/>
          <pc:sldMk cId="1466639908" sldId="271"/>
        </pc:sldMkLst>
        <pc:spChg chg="mod">
          <ac:chgData name="Evgeniya Grigroenko" userId="883859b9b9f4d459" providerId="LiveId" clId="{8CA3655A-F237-45FC-B680-6F7710A07AE5}" dt="2024-05-13T06:51:02.091" v="5299" actId="14100"/>
          <ac:spMkLst>
            <pc:docMk/>
            <pc:sldMk cId="1466639908" sldId="271"/>
            <ac:spMk id="2" creationId="{066A45C8-0DA9-75E1-18AB-33DF8DB81E67}"/>
          </ac:spMkLst>
        </pc:spChg>
        <pc:spChg chg="mod">
          <ac:chgData name="Evgeniya Grigroenko" userId="883859b9b9f4d459" providerId="LiveId" clId="{8CA3655A-F237-45FC-B680-6F7710A07AE5}" dt="2024-05-13T07:41:13.038" v="5325" actId="27636"/>
          <ac:spMkLst>
            <pc:docMk/>
            <pc:sldMk cId="1466639908" sldId="271"/>
            <ac:spMk id="8" creationId="{4FE86DCE-E580-64D9-8A4E-F5BAC8D65302}"/>
          </ac:spMkLst>
        </pc:spChg>
        <pc:picChg chg="mod">
          <ac:chgData name="Evgeniya Grigroenko" userId="883859b9b9f4d459" providerId="LiveId" clId="{8CA3655A-F237-45FC-B680-6F7710A07AE5}" dt="2024-05-14T02:13:40.819" v="5343" actId="1076"/>
          <ac:picMkLst>
            <pc:docMk/>
            <pc:sldMk cId="1466639908" sldId="271"/>
            <ac:picMk id="3" creationId="{EDCB3179-5735-461B-7BFE-120F553BF2CE}"/>
          </ac:picMkLst>
        </pc:picChg>
        <pc:picChg chg="mod">
          <ac:chgData name="Evgeniya Grigroenko" userId="883859b9b9f4d459" providerId="LiveId" clId="{8CA3655A-F237-45FC-B680-6F7710A07AE5}" dt="2024-05-13T06:48:15.610" v="5194" actId="1076"/>
          <ac:picMkLst>
            <pc:docMk/>
            <pc:sldMk cId="1466639908" sldId="271"/>
            <ac:picMk id="6" creationId="{53660AD8-E4ED-6EDE-EA10-A81D1AA203A4}"/>
          </ac:picMkLst>
        </pc:picChg>
      </pc:sldChg>
      <pc:sldChg chg="addSp delSp modSp new del mod setBg">
        <pc:chgData name="Evgeniya Grigroenko" userId="883859b9b9f4d459" providerId="LiveId" clId="{8CA3655A-F237-45FC-B680-6F7710A07AE5}" dt="2024-05-13T06:44:26.175" v="5137" actId="47"/>
        <pc:sldMkLst>
          <pc:docMk/>
          <pc:sldMk cId="1395822468" sldId="272"/>
        </pc:sldMkLst>
        <pc:spChg chg="mod ord">
          <ac:chgData name="Evgeniya Grigroenko" userId="883859b9b9f4d459" providerId="LiveId" clId="{8CA3655A-F237-45FC-B680-6F7710A07AE5}" dt="2024-05-13T06:44:13.727" v="5136" actId="1076"/>
          <ac:spMkLst>
            <pc:docMk/>
            <pc:sldMk cId="1395822468" sldId="272"/>
            <ac:spMk id="2" creationId="{AEEFB46A-33EC-087B-849A-3BB4C9822BB3}"/>
          </ac:spMkLst>
        </pc:spChg>
        <pc:spChg chg="del">
          <ac:chgData name="Evgeniya Grigroenko" userId="883859b9b9f4d459" providerId="LiveId" clId="{8CA3655A-F237-45FC-B680-6F7710A07AE5}" dt="2024-05-13T06:44:05.303" v="5135" actId="26606"/>
          <ac:spMkLst>
            <pc:docMk/>
            <pc:sldMk cId="1395822468" sldId="272"/>
            <ac:spMk id="3" creationId="{C48D64A4-FC98-1259-4DF8-CB79F22DCC40}"/>
          </ac:spMkLst>
        </pc:spChg>
        <pc:spChg chg="add">
          <ac:chgData name="Evgeniya Grigroenko" userId="883859b9b9f4d459" providerId="LiveId" clId="{8CA3655A-F237-45FC-B680-6F7710A07AE5}" dt="2024-05-13T06:44:05.303" v="5135" actId="26606"/>
          <ac:spMkLst>
            <pc:docMk/>
            <pc:sldMk cId="1395822468" sldId="272"/>
            <ac:spMk id="11" creationId="{ABAE5EFD-8B15-4EF8-B87C-D19AB004829C}"/>
          </ac:spMkLst>
        </pc:spChg>
        <pc:spChg chg="add">
          <ac:chgData name="Evgeniya Grigroenko" userId="883859b9b9f4d459" providerId="LiveId" clId="{8CA3655A-F237-45FC-B680-6F7710A07AE5}" dt="2024-05-13T06:44:05.303" v="5135" actId="26606"/>
          <ac:spMkLst>
            <pc:docMk/>
            <pc:sldMk cId="1395822468" sldId="272"/>
            <ac:spMk id="13" creationId="{1FC8D519-5A24-4E2E-8D97-C6F37BD4892F}"/>
          </ac:spMkLst>
        </pc:spChg>
        <pc:picChg chg="add mod">
          <ac:chgData name="Evgeniya Grigroenko" userId="883859b9b9f4d459" providerId="LiveId" clId="{8CA3655A-F237-45FC-B680-6F7710A07AE5}" dt="2024-05-13T06:44:05.303" v="5135" actId="26606"/>
          <ac:picMkLst>
            <pc:docMk/>
            <pc:sldMk cId="1395822468" sldId="272"/>
            <ac:picMk id="4" creationId="{6C277881-CDFD-BB6B-CFA7-34F63D2FB53E}"/>
          </ac:picMkLst>
        </pc:picChg>
        <pc:cxnChg chg="add">
          <ac:chgData name="Evgeniya Grigroenko" userId="883859b9b9f4d459" providerId="LiveId" clId="{8CA3655A-F237-45FC-B680-6F7710A07AE5}" dt="2024-05-13T06:44:05.303" v="5135" actId="26606"/>
          <ac:cxnSpMkLst>
            <pc:docMk/>
            <pc:sldMk cId="1395822468" sldId="272"/>
            <ac:cxnSpMk id="9" creationId="{24A7CC8F-56A6-423D-B67A-8BA89D3EC911}"/>
          </ac:cxnSpMkLst>
        </pc:cxnChg>
        <pc:cxnChg chg="add">
          <ac:chgData name="Evgeniya Grigroenko" userId="883859b9b9f4d459" providerId="LiveId" clId="{8CA3655A-F237-45FC-B680-6F7710A07AE5}" dt="2024-05-13T06:44:05.303" v="5135" actId="26606"/>
          <ac:cxnSpMkLst>
            <pc:docMk/>
            <pc:sldMk cId="1395822468" sldId="272"/>
            <ac:cxnSpMk id="15" creationId="{BD1C99D0-461D-4A91-81EF-CCCD798B37A1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846C8-DCEE-4906-956C-12284A0DFB5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8E50DD-3897-49C9-8B5F-214831BB1C6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 dirty="0">
              <a:latin typeface="Arial" panose="020B0604020202020204" pitchFamily="34" charset="0"/>
              <a:cs typeface="Arial" panose="020B0604020202020204" pitchFamily="34" charset="0"/>
            </a:rPr>
            <a:t>Obtain &amp; analyse Dataset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79250D-3045-4EE4-BA7F-35BC4E6C93BE}" type="parTrans" cxnId="{49B816BC-8422-476B-9B5F-866A20DA0EAA}">
      <dgm:prSet/>
      <dgm:spPr/>
      <dgm:t>
        <a:bodyPr/>
        <a:lstStyle/>
        <a:p>
          <a:endParaRPr lang="en-US"/>
        </a:p>
      </dgm:t>
    </dgm:pt>
    <dgm:pt modelId="{4B34C08A-FCF7-4F5E-8879-297BCE50A64C}" type="sibTrans" cxnId="{49B816BC-8422-476B-9B5F-866A20DA0EAA}">
      <dgm:prSet/>
      <dgm:spPr/>
      <dgm:t>
        <a:bodyPr/>
        <a:lstStyle/>
        <a:p>
          <a:endParaRPr lang="en-US"/>
        </a:p>
      </dgm:t>
    </dgm:pt>
    <dgm:pt modelId="{E2695940-E9F2-49A2-8CDC-7A8217FBC8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 dirty="0">
              <a:latin typeface="Arial" panose="020B0604020202020204" pitchFamily="34" charset="0"/>
              <a:cs typeface="Arial" panose="020B0604020202020204" pitchFamily="34" charset="0"/>
            </a:rPr>
            <a:t>Investigate Features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0EABDF-412A-4BEA-BDD3-15D5FC3A1DAC}" type="parTrans" cxnId="{B71BF4F4-A582-42B7-86EE-9F1606FEEC3E}">
      <dgm:prSet/>
      <dgm:spPr/>
      <dgm:t>
        <a:bodyPr/>
        <a:lstStyle/>
        <a:p>
          <a:endParaRPr lang="en-US"/>
        </a:p>
      </dgm:t>
    </dgm:pt>
    <dgm:pt modelId="{55930EAE-301F-4F46-BF54-13C155040A31}" type="sibTrans" cxnId="{B71BF4F4-A582-42B7-86EE-9F1606FEEC3E}">
      <dgm:prSet/>
      <dgm:spPr/>
      <dgm:t>
        <a:bodyPr/>
        <a:lstStyle/>
        <a:p>
          <a:endParaRPr lang="en-US"/>
        </a:p>
      </dgm:t>
    </dgm:pt>
    <dgm:pt modelId="{B1A41669-CF88-4DA0-BE73-A6127E9725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 dirty="0">
              <a:latin typeface="Arial" panose="020B0604020202020204" pitchFamily="34" charset="0"/>
              <a:cs typeface="Arial" panose="020B0604020202020204" pitchFamily="34" charset="0"/>
            </a:rPr>
            <a:t>Build Predictive MODEL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4A6E25-AE09-4472-ACD8-E6D412030471}" type="parTrans" cxnId="{0902310E-68E2-4533-9964-B05EC0697337}">
      <dgm:prSet/>
      <dgm:spPr/>
      <dgm:t>
        <a:bodyPr/>
        <a:lstStyle/>
        <a:p>
          <a:endParaRPr lang="en-US"/>
        </a:p>
      </dgm:t>
    </dgm:pt>
    <dgm:pt modelId="{445342C3-FFD6-488F-984B-B778A6CC238D}" type="sibTrans" cxnId="{0902310E-68E2-4533-9964-B05EC0697337}">
      <dgm:prSet/>
      <dgm:spPr/>
      <dgm:t>
        <a:bodyPr/>
        <a:lstStyle/>
        <a:p>
          <a:endParaRPr lang="en-US"/>
        </a:p>
      </dgm:t>
    </dgm:pt>
    <dgm:pt modelId="{1024BD29-6777-4107-B211-04AEB6E0018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Conclusion &amp; recommendations</a:t>
          </a:r>
          <a:br>
            <a:rPr lang="en-US" dirty="0"/>
          </a:b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0DEA2C-BB63-40C3-999E-7E773DBA2ADB}" type="parTrans" cxnId="{9A1F0735-E423-4766-A922-0D7B6FFAAE55}">
      <dgm:prSet/>
      <dgm:spPr/>
      <dgm:t>
        <a:bodyPr/>
        <a:lstStyle/>
        <a:p>
          <a:endParaRPr lang="en-AU"/>
        </a:p>
      </dgm:t>
    </dgm:pt>
    <dgm:pt modelId="{0B76AE7D-EC7E-4D8C-A6B7-DC345E79C288}" type="sibTrans" cxnId="{9A1F0735-E423-4766-A922-0D7B6FFAAE55}">
      <dgm:prSet/>
      <dgm:spPr/>
      <dgm:t>
        <a:bodyPr/>
        <a:lstStyle/>
        <a:p>
          <a:endParaRPr lang="en-AU"/>
        </a:p>
      </dgm:t>
    </dgm:pt>
    <dgm:pt modelId="{177F45C4-2D74-41BD-8F7E-AC61D638887C}" type="pres">
      <dgm:prSet presAssocID="{3DC846C8-DCEE-4906-956C-12284A0DFB5D}" presName="root" presStyleCnt="0">
        <dgm:presLayoutVars>
          <dgm:dir/>
          <dgm:resizeHandles val="exact"/>
        </dgm:presLayoutVars>
      </dgm:prSet>
      <dgm:spPr/>
    </dgm:pt>
    <dgm:pt modelId="{AD792381-31B6-4DFA-B758-D7CDA18F58B7}" type="pres">
      <dgm:prSet presAssocID="{498E50DD-3897-49C9-8B5F-214831BB1C68}" presName="compNode" presStyleCnt="0"/>
      <dgm:spPr/>
    </dgm:pt>
    <dgm:pt modelId="{3D3BEA6F-58E4-47E9-98D2-D5999C94AAF8}" type="pres">
      <dgm:prSet presAssocID="{498E50DD-3897-49C9-8B5F-214831BB1C6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60D4EEF-1C9F-4C58-95E4-DF1AFE95EB0E}" type="pres">
      <dgm:prSet presAssocID="{498E50DD-3897-49C9-8B5F-214831BB1C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0B55C0D-43F8-4C3E-AE94-4B7235BF4B18}" type="pres">
      <dgm:prSet presAssocID="{498E50DD-3897-49C9-8B5F-214831BB1C68}" presName="spaceRect" presStyleCnt="0"/>
      <dgm:spPr/>
    </dgm:pt>
    <dgm:pt modelId="{788F1A2A-9A17-4A80-B863-CC96A28E3B60}" type="pres">
      <dgm:prSet presAssocID="{498E50DD-3897-49C9-8B5F-214831BB1C68}" presName="textRect" presStyleLbl="revTx" presStyleIdx="0" presStyleCnt="4">
        <dgm:presLayoutVars>
          <dgm:chMax val="1"/>
          <dgm:chPref val="1"/>
        </dgm:presLayoutVars>
      </dgm:prSet>
      <dgm:spPr/>
    </dgm:pt>
    <dgm:pt modelId="{E9CDAC2D-89E8-4BE9-A9E3-77B5AF1D2B69}" type="pres">
      <dgm:prSet presAssocID="{4B34C08A-FCF7-4F5E-8879-297BCE50A64C}" presName="sibTrans" presStyleCnt="0"/>
      <dgm:spPr/>
    </dgm:pt>
    <dgm:pt modelId="{582BE591-2D5D-43F3-B6CF-D46BC62ED47E}" type="pres">
      <dgm:prSet presAssocID="{E2695940-E9F2-49A2-8CDC-7A8217FBC8DE}" presName="compNode" presStyleCnt="0"/>
      <dgm:spPr/>
    </dgm:pt>
    <dgm:pt modelId="{3031A704-40BD-4DAB-A836-B82B9E93CFEA}" type="pres">
      <dgm:prSet presAssocID="{E2695940-E9F2-49A2-8CDC-7A8217FBC8D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F7AF1F4-31EB-4E46-828A-894770714D16}" type="pres">
      <dgm:prSet presAssocID="{E2695940-E9F2-49A2-8CDC-7A8217FBC8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9A70B99-700A-40C0-90B5-538DDBB88E1D}" type="pres">
      <dgm:prSet presAssocID="{E2695940-E9F2-49A2-8CDC-7A8217FBC8DE}" presName="spaceRect" presStyleCnt="0"/>
      <dgm:spPr/>
    </dgm:pt>
    <dgm:pt modelId="{D309AB2B-3029-4D33-A77E-4549EB5DDBF5}" type="pres">
      <dgm:prSet presAssocID="{E2695940-E9F2-49A2-8CDC-7A8217FBC8DE}" presName="textRect" presStyleLbl="revTx" presStyleIdx="1" presStyleCnt="4">
        <dgm:presLayoutVars>
          <dgm:chMax val="1"/>
          <dgm:chPref val="1"/>
        </dgm:presLayoutVars>
      </dgm:prSet>
      <dgm:spPr/>
    </dgm:pt>
    <dgm:pt modelId="{B535F35B-1204-484D-BC3A-7AD52FB78D02}" type="pres">
      <dgm:prSet presAssocID="{55930EAE-301F-4F46-BF54-13C155040A31}" presName="sibTrans" presStyleCnt="0"/>
      <dgm:spPr/>
    </dgm:pt>
    <dgm:pt modelId="{50606F72-413E-4DAC-88DC-11416A2A7A37}" type="pres">
      <dgm:prSet presAssocID="{B1A41669-CF88-4DA0-BE73-A6127E9725D8}" presName="compNode" presStyleCnt="0"/>
      <dgm:spPr/>
    </dgm:pt>
    <dgm:pt modelId="{09E01FAF-EF5A-4B04-99C0-B08BF66455BB}" type="pres">
      <dgm:prSet presAssocID="{B1A41669-CF88-4DA0-BE73-A6127E9725D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BB9C8A4-9300-46B2-A35A-6F7139EE29A6}" type="pres">
      <dgm:prSet presAssocID="{B1A41669-CF88-4DA0-BE73-A6127E9725D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0D37AB4-71F9-44BB-8150-41B9C153517B}" type="pres">
      <dgm:prSet presAssocID="{B1A41669-CF88-4DA0-BE73-A6127E9725D8}" presName="spaceRect" presStyleCnt="0"/>
      <dgm:spPr/>
    </dgm:pt>
    <dgm:pt modelId="{F90AD861-3BFE-43B0-AF7F-4A2F57BCA8D4}" type="pres">
      <dgm:prSet presAssocID="{B1A41669-CF88-4DA0-BE73-A6127E9725D8}" presName="textRect" presStyleLbl="revTx" presStyleIdx="2" presStyleCnt="4">
        <dgm:presLayoutVars>
          <dgm:chMax val="1"/>
          <dgm:chPref val="1"/>
        </dgm:presLayoutVars>
      </dgm:prSet>
      <dgm:spPr/>
    </dgm:pt>
    <dgm:pt modelId="{CC800065-401C-44EF-B66B-90F92DE86979}" type="pres">
      <dgm:prSet presAssocID="{445342C3-FFD6-488F-984B-B778A6CC238D}" presName="sibTrans" presStyleCnt="0"/>
      <dgm:spPr/>
    </dgm:pt>
    <dgm:pt modelId="{94E97CA2-F319-462E-9F85-D43285D5C33F}" type="pres">
      <dgm:prSet presAssocID="{1024BD29-6777-4107-B211-04AEB6E0018E}" presName="compNode" presStyleCnt="0"/>
      <dgm:spPr/>
    </dgm:pt>
    <dgm:pt modelId="{24517D23-1EEB-4551-947C-3E87D4BFD65A}" type="pres">
      <dgm:prSet presAssocID="{1024BD29-6777-4107-B211-04AEB6E0018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D2C5211-93C7-4236-B4BA-EA162CFD311E}" type="pres">
      <dgm:prSet presAssocID="{1024BD29-6777-4107-B211-04AEB6E001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C50D593-C3A5-4100-9BA6-4BCE58F60B10}" type="pres">
      <dgm:prSet presAssocID="{1024BD29-6777-4107-B211-04AEB6E0018E}" presName="spaceRect" presStyleCnt="0"/>
      <dgm:spPr/>
    </dgm:pt>
    <dgm:pt modelId="{15B2FFA9-795F-489D-BA3B-72698C1417AB}" type="pres">
      <dgm:prSet presAssocID="{1024BD29-6777-4107-B211-04AEB6E0018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F982808-EE44-4901-9F38-9EDE08AA227C}" type="presOf" srcId="{498E50DD-3897-49C9-8B5F-214831BB1C68}" destId="{788F1A2A-9A17-4A80-B863-CC96A28E3B60}" srcOrd="0" destOrd="0" presId="urn:microsoft.com/office/officeart/2018/5/layout/IconLeafLabelList"/>
    <dgm:cxn modelId="{0902310E-68E2-4533-9964-B05EC0697337}" srcId="{3DC846C8-DCEE-4906-956C-12284A0DFB5D}" destId="{B1A41669-CF88-4DA0-BE73-A6127E9725D8}" srcOrd="2" destOrd="0" parTransId="{C04A6E25-AE09-4472-ACD8-E6D412030471}" sibTransId="{445342C3-FFD6-488F-984B-B778A6CC238D}"/>
    <dgm:cxn modelId="{4A4B880F-7BF3-4CBE-A399-C4D264A86BBF}" type="presOf" srcId="{E2695940-E9F2-49A2-8CDC-7A8217FBC8DE}" destId="{D309AB2B-3029-4D33-A77E-4549EB5DDBF5}" srcOrd="0" destOrd="0" presId="urn:microsoft.com/office/officeart/2018/5/layout/IconLeafLabelList"/>
    <dgm:cxn modelId="{9A1F0735-E423-4766-A922-0D7B6FFAAE55}" srcId="{3DC846C8-DCEE-4906-956C-12284A0DFB5D}" destId="{1024BD29-6777-4107-B211-04AEB6E0018E}" srcOrd="3" destOrd="0" parTransId="{320DEA2C-BB63-40C3-999E-7E773DBA2ADB}" sibTransId="{0B76AE7D-EC7E-4D8C-A6B7-DC345E79C288}"/>
    <dgm:cxn modelId="{3FAFA160-3B9B-42FA-8BFC-6783537667D2}" type="presOf" srcId="{1024BD29-6777-4107-B211-04AEB6E0018E}" destId="{15B2FFA9-795F-489D-BA3B-72698C1417AB}" srcOrd="0" destOrd="0" presId="urn:microsoft.com/office/officeart/2018/5/layout/IconLeafLabelList"/>
    <dgm:cxn modelId="{188C33BA-4B9E-428D-8219-E0FADD1BC5ED}" type="presOf" srcId="{B1A41669-CF88-4DA0-BE73-A6127E9725D8}" destId="{F90AD861-3BFE-43B0-AF7F-4A2F57BCA8D4}" srcOrd="0" destOrd="0" presId="urn:microsoft.com/office/officeart/2018/5/layout/IconLeafLabelList"/>
    <dgm:cxn modelId="{49B816BC-8422-476B-9B5F-866A20DA0EAA}" srcId="{3DC846C8-DCEE-4906-956C-12284A0DFB5D}" destId="{498E50DD-3897-49C9-8B5F-214831BB1C68}" srcOrd="0" destOrd="0" parTransId="{6579250D-3045-4EE4-BA7F-35BC4E6C93BE}" sibTransId="{4B34C08A-FCF7-4F5E-8879-297BCE50A64C}"/>
    <dgm:cxn modelId="{FED596CA-1B29-46BA-9610-8E0F6D2DC1F1}" type="presOf" srcId="{3DC846C8-DCEE-4906-956C-12284A0DFB5D}" destId="{177F45C4-2D74-41BD-8F7E-AC61D638887C}" srcOrd="0" destOrd="0" presId="urn:microsoft.com/office/officeart/2018/5/layout/IconLeafLabelList"/>
    <dgm:cxn modelId="{B71BF4F4-A582-42B7-86EE-9F1606FEEC3E}" srcId="{3DC846C8-DCEE-4906-956C-12284A0DFB5D}" destId="{E2695940-E9F2-49A2-8CDC-7A8217FBC8DE}" srcOrd="1" destOrd="0" parTransId="{040EABDF-412A-4BEA-BDD3-15D5FC3A1DAC}" sibTransId="{55930EAE-301F-4F46-BF54-13C155040A31}"/>
    <dgm:cxn modelId="{DC8368EF-354C-4FA6-A38F-D6EA7B8E0143}" type="presParOf" srcId="{177F45C4-2D74-41BD-8F7E-AC61D638887C}" destId="{AD792381-31B6-4DFA-B758-D7CDA18F58B7}" srcOrd="0" destOrd="0" presId="urn:microsoft.com/office/officeart/2018/5/layout/IconLeafLabelList"/>
    <dgm:cxn modelId="{7654E575-0F0D-4ABC-A40F-FF09CB43848B}" type="presParOf" srcId="{AD792381-31B6-4DFA-B758-D7CDA18F58B7}" destId="{3D3BEA6F-58E4-47E9-98D2-D5999C94AAF8}" srcOrd="0" destOrd="0" presId="urn:microsoft.com/office/officeart/2018/5/layout/IconLeafLabelList"/>
    <dgm:cxn modelId="{D6126928-4EA9-4D13-8620-DE8CD250211E}" type="presParOf" srcId="{AD792381-31B6-4DFA-B758-D7CDA18F58B7}" destId="{760D4EEF-1C9F-4C58-95E4-DF1AFE95EB0E}" srcOrd="1" destOrd="0" presId="urn:microsoft.com/office/officeart/2018/5/layout/IconLeafLabelList"/>
    <dgm:cxn modelId="{8CD8A75A-19D9-479A-81F9-4FC4242724AC}" type="presParOf" srcId="{AD792381-31B6-4DFA-B758-D7CDA18F58B7}" destId="{20B55C0D-43F8-4C3E-AE94-4B7235BF4B18}" srcOrd="2" destOrd="0" presId="urn:microsoft.com/office/officeart/2018/5/layout/IconLeafLabelList"/>
    <dgm:cxn modelId="{12046B39-9E74-4197-86CF-09865F9F158D}" type="presParOf" srcId="{AD792381-31B6-4DFA-B758-D7CDA18F58B7}" destId="{788F1A2A-9A17-4A80-B863-CC96A28E3B60}" srcOrd="3" destOrd="0" presId="urn:microsoft.com/office/officeart/2018/5/layout/IconLeafLabelList"/>
    <dgm:cxn modelId="{DE6F8491-05E8-4731-BA2E-D63D1D7063E8}" type="presParOf" srcId="{177F45C4-2D74-41BD-8F7E-AC61D638887C}" destId="{E9CDAC2D-89E8-4BE9-A9E3-77B5AF1D2B69}" srcOrd="1" destOrd="0" presId="urn:microsoft.com/office/officeart/2018/5/layout/IconLeafLabelList"/>
    <dgm:cxn modelId="{27F6A266-080B-43D1-9FC8-918CD95BBFE0}" type="presParOf" srcId="{177F45C4-2D74-41BD-8F7E-AC61D638887C}" destId="{582BE591-2D5D-43F3-B6CF-D46BC62ED47E}" srcOrd="2" destOrd="0" presId="urn:microsoft.com/office/officeart/2018/5/layout/IconLeafLabelList"/>
    <dgm:cxn modelId="{8CE0CB7E-7A2D-4E04-852E-4DE36245D626}" type="presParOf" srcId="{582BE591-2D5D-43F3-B6CF-D46BC62ED47E}" destId="{3031A704-40BD-4DAB-A836-B82B9E93CFEA}" srcOrd="0" destOrd="0" presId="urn:microsoft.com/office/officeart/2018/5/layout/IconLeafLabelList"/>
    <dgm:cxn modelId="{B4711B41-0BD7-41CA-BD6C-3F2A5CF93C8D}" type="presParOf" srcId="{582BE591-2D5D-43F3-B6CF-D46BC62ED47E}" destId="{AF7AF1F4-31EB-4E46-828A-894770714D16}" srcOrd="1" destOrd="0" presId="urn:microsoft.com/office/officeart/2018/5/layout/IconLeafLabelList"/>
    <dgm:cxn modelId="{B7037DA6-F4E4-400A-95D6-103E57593E37}" type="presParOf" srcId="{582BE591-2D5D-43F3-B6CF-D46BC62ED47E}" destId="{09A70B99-700A-40C0-90B5-538DDBB88E1D}" srcOrd="2" destOrd="0" presId="urn:microsoft.com/office/officeart/2018/5/layout/IconLeafLabelList"/>
    <dgm:cxn modelId="{8D883249-A340-496A-BF4E-55F66C2283EC}" type="presParOf" srcId="{582BE591-2D5D-43F3-B6CF-D46BC62ED47E}" destId="{D309AB2B-3029-4D33-A77E-4549EB5DDBF5}" srcOrd="3" destOrd="0" presId="urn:microsoft.com/office/officeart/2018/5/layout/IconLeafLabelList"/>
    <dgm:cxn modelId="{87961F2E-D644-4EA6-8951-248B0602CADB}" type="presParOf" srcId="{177F45C4-2D74-41BD-8F7E-AC61D638887C}" destId="{B535F35B-1204-484D-BC3A-7AD52FB78D02}" srcOrd="3" destOrd="0" presId="urn:microsoft.com/office/officeart/2018/5/layout/IconLeafLabelList"/>
    <dgm:cxn modelId="{D5779557-425B-422B-8295-8612063E7442}" type="presParOf" srcId="{177F45C4-2D74-41BD-8F7E-AC61D638887C}" destId="{50606F72-413E-4DAC-88DC-11416A2A7A37}" srcOrd="4" destOrd="0" presId="urn:microsoft.com/office/officeart/2018/5/layout/IconLeafLabelList"/>
    <dgm:cxn modelId="{66294C10-F0C5-4E3F-B151-763EB8F2EFEE}" type="presParOf" srcId="{50606F72-413E-4DAC-88DC-11416A2A7A37}" destId="{09E01FAF-EF5A-4B04-99C0-B08BF66455BB}" srcOrd="0" destOrd="0" presId="urn:microsoft.com/office/officeart/2018/5/layout/IconLeafLabelList"/>
    <dgm:cxn modelId="{3B079118-0BDF-46AF-9BF6-FA290B7FF6E6}" type="presParOf" srcId="{50606F72-413E-4DAC-88DC-11416A2A7A37}" destId="{9BB9C8A4-9300-46B2-A35A-6F7139EE29A6}" srcOrd="1" destOrd="0" presId="urn:microsoft.com/office/officeart/2018/5/layout/IconLeafLabelList"/>
    <dgm:cxn modelId="{B59CD492-6C95-48AC-A643-EE39EA02A282}" type="presParOf" srcId="{50606F72-413E-4DAC-88DC-11416A2A7A37}" destId="{A0D37AB4-71F9-44BB-8150-41B9C153517B}" srcOrd="2" destOrd="0" presId="urn:microsoft.com/office/officeart/2018/5/layout/IconLeafLabelList"/>
    <dgm:cxn modelId="{8FC307B1-2DB5-4875-B9BF-044501DE63F8}" type="presParOf" srcId="{50606F72-413E-4DAC-88DC-11416A2A7A37}" destId="{F90AD861-3BFE-43B0-AF7F-4A2F57BCA8D4}" srcOrd="3" destOrd="0" presId="urn:microsoft.com/office/officeart/2018/5/layout/IconLeafLabelList"/>
    <dgm:cxn modelId="{51D6DAA9-D145-4D03-92DB-76F3D281F9B6}" type="presParOf" srcId="{177F45C4-2D74-41BD-8F7E-AC61D638887C}" destId="{CC800065-401C-44EF-B66B-90F92DE86979}" srcOrd="5" destOrd="0" presId="urn:microsoft.com/office/officeart/2018/5/layout/IconLeafLabelList"/>
    <dgm:cxn modelId="{484A5A90-046A-48AF-B24B-FD59E1AAD3B4}" type="presParOf" srcId="{177F45C4-2D74-41BD-8F7E-AC61D638887C}" destId="{94E97CA2-F319-462E-9F85-D43285D5C33F}" srcOrd="6" destOrd="0" presId="urn:microsoft.com/office/officeart/2018/5/layout/IconLeafLabelList"/>
    <dgm:cxn modelId="{6C6C64D5-FB7C-4EBD-A620-2F20F5302B19}" type="presParOf" srcId="{94E97CA2-F319-462E-9F85-D43285D5C33F}" destId="{24517D23-1EEB-4551-947C-3E87D4BFD65A}" srcOrd="0" destOrd="0" presId="urn:microsoft.com/office/officeart/2018/5/layout/IconLeafLabelList"/>
    <dgm:cxn modelId="{0E493B68-D559-4C77-B7C5-0E9C36A7C5BB}" type="presParOf" srcId="{94E97CA2-F319-462E-9F85-D43285D5C33F}" destId="{4D2C5211-93C7-4236-B4BA-EA162CFD311E}" srcOrd="1" destOrd="0" presId="urn:microsoft.com/office/officeart/2018/5/layout/IconLeafLabelList"/>
    <dgm:cxn modelId="{6F5527BE-B4B3-48CF-AEC2-20E3A26FC7F8}" type="presParOf" srcId="{94E97CA2-F319-462E-9F85-D43285D5C33F}" destId="{6C50D593-C3A5-4100-9BA6-4BCE58F60B10}" srcOrd="2" destOrd="0" presId="urn:microsoft.com/office/officeart/2018/5/layout/IconLeafLabelList"/>
    <dgm:cxn modelId="{B0F5331B-C532-42C1-B192-FA283A233C8A}" type="presParOf" srcId="{94E97CA2-F319-462E-9F85-D43285D5C33F}" destId="{15B2FFA9-795F-489D-BA3B-72698C1417A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BEA6F-58E4-47E9-98D2-D5999C94AAF8}">
      <dsp:nvSpPr>
        <dsp:cNvPr id="0" name=""/>
        <dsp:cNvSpPr/>
      </dsp:nvSpPr>
      <dsp:spPr>
        <a:xfrm>
          <a:off x="973190" y="68117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D4EEF-1C9F-4C58-95E4-DF1AFE95EB0E}">
      <dsp:nvSpPr>
        <dsp:cNvPr id="0" name=""/>
        <dsp:cNvSpPr/>
      </dsp:nvSpPr>
      <dsp:spPr>
        <a:xfrm>
          <a:off x="1242597" y="950579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F1A2A-9A17-4A80-B863-CC96A28E3B60}">
      <dsp:nvSpPr>
        <dsp:cNvPr id="0" name=""/>
        <dsp:cNvSpPr/>
      </dsp:nvSpPr>
      <dsp:spPr>
        <a:xfrm>
          <a:off x="569079" y="233906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500" kern="1200" dirty="0">
              <a:latin typeface="Arial" panose="020B0604020202020204" pitchFamily="34" charset="0"/>
              <a:cs typeface="Arial" panose="020B0604020202020204" pitchFamily="34" charset="0"/>
            </a:rPr>
            <a:t>Obtain &amp; analyse Dataset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9079" y="2339062"/>
        <a:ext cx="2072362" cy="720000"/>
      </dsp:txXfrm>
    </dsp:sp>
    <dsp:sp modelId="{3031A704-40BD-4DAB-A836-B82B9E93CFEA}">
      <dsp:nvSpPr>
        <dsp:cNvPr id="0" name=""/>
        <dsp:cNvSpPr/>
      </dsp:nvSpPr>
      <dsp:spPr>
        <a:xfrm>
          <a:off x="3408216" y="68117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AF1F4-31EB-4E46-828A-894770714D16}">
      <dsp:nvSpPr>
        <dsp:cNvPr id="0" name=""/>
        <dsp:cNvSpPr/>
      </dsp:nvSpPr>
      <dsp:spPr>
        <a:xfrm>
          <a:off x="3677623" y="950579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9AB2B-3029-4D33-A77E-4549EB5DDBF5}">
      <dsp:nvSpPr>
        <dsp:cNvPr id="0" name=""/>
        <dsp:cNvSpPr/>
      </dsp:nvSpPr>
      <dsp:spPr>
        <a:xfrm>
          <a:off x="3004105" y="233906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500" kern="1200" dirty="0">
              <a:latin typeface="Arial" panose="020B0604020202020204" pitchFamily="34" charset="0"/>
              <a:cs typeface="Arial" panose="020B0604020202020204" pitchFamily="34" charset="0"/>
            </a:rPr>
            <a:t>Investigate Features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04105" y="2339062"/>
        <a:ext cx="2072362" cy="720000"/>
      </dsp:txXfrm>
    </dsp:sp>
    <dsp:sp modelId="{09E01FAF-EF5A-4B04-99C0-B08BF66455BB}">
      <dsp:nvSpPr>
        <dsp:cNvPr id="0" name=""/>
        <dsp:cNvSpPr/>
      </dsp:nvSpPr>
      <dsp:spPr>
        <a:xfrm>
          <a:off x="5843242" y="68117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9C8A4-9300-46B2-A35A-6F7139EE29A6}">
      <dsp:nvSpPr>
        <dsp:cNvPr id="0" name=""/>
        <dsp:cNvSpPr/>
      </dsp:nvSpPr>
      <dsp:spPr>
        <a:xfrm>
          <a:off x="6112649" y="950579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AD861-3BFE-43B0-AF7F-4A2F57BCA8D4}">
      <dsp:nvSpPr>
        <dsp:cNvPr id="0" name=""/>
        <dsp:cNvSpPr/>
      </dsp:nvSpPr>
      <dsp:spPr>
        <a:xfrm>
          <a:off x="5439131" y="233906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500" kern="1200" dirty="0">
              <a:latin typeface="Arial" panose="020B0604020202020204" pitchFamily="34" charset="0"/>
              <a:cs typeface="Arial" panose="020B0604020202020204" pitchFamily="34" charset="0"/>
            </a:rPr>
            <a:t>Build Predictive MODEL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39131" y="2339062"/>
        <a:ext cx="2072362" cy="720000"/>
      </dsp:txXfrm>
    </dsp:sp>
    <dsp:sp modelId="{24517D23-1EEB-4551-947C-3E87D4BFD65A}">
      <dsp:nvSpPr>
        <dsp:cNvPr id="0" name=""/>
        <dsp:cNvSpPr/>
      </dsp:nvSpPr>
      <dsp:spPr>
        <a:xfrm>
          <a:off x="8278268" y="681171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C5211-93C7-4236-B4BA-EA162CFD311E}">
      <dsp:nvSpPr>
        <dsp:cNvPr id="0" name=""/>
        <dsp:cNvSpPr/>
      </dsp:nvSpPr>
      <dsp:spPr>
        <a:xfrm>
          <a:off x="8547675" y="950579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2FFA9-795F-489D-BA3B-72698C1417AB}">
      <dsp:nvSpPr>
        <dsp:cNvPr id="0" name=""/>
        <dsp:cNvSpPr/>
      </dsp:nvSpPr>
      <dsp:spPr>
        <a:xfrm>
          <a:off x="7874157" y="233906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Conclusion &amp; recommendations</a:t>
          </a:r>
          <a:br>
            <a:rPr lang="en-US" sz="1500" kern="1200" dirty="0"/>
          </a:b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74157" y="2339062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87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3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71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4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69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6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76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3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3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88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73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2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linkedin.com/in/evgeniya-jane-grigorenko-47692211b" TargetMode="External"/><Relationship Id="rId5" Type="http://schemas.openxmlformats.org/officeDocument/2006/relationships/hyperlink" Target="https://github.com/JaneGrig" TargetMode="Externa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AE5EFD-8B15-4EF8-B87C-D19AB0048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Wooden house in rustic landscape">
            <a:extLst>
              <a:ext uri="{FF2B5EF4-FFF2-40B4-BE49-F238E27FC236}">
                <a16:creationId xmlns:a16="http://schemas.microsoft.com/office/drawing/2014/main" id="{8CC1D500-4B20-CA9C-8355-5BFC3CBB9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26" b="9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62878"/>
            <a:ext cx="12191996" cy="499512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2000">
                <a:srgbClr val="000000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55DC3-C0ED-2376-E2C5-283BC50D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0" y="4587372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AU" sz="3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King County</a:t>
            </a:r>
            <a:br>
              <a:rPr lang="en-AU" sz="3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sz="3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9C351-F5D3-CBB3-9496-1353AB835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995" y="5866227"/>
            <a:ext cx="8314005" cy="696351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Prediction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lides">
            <a:hlinkClick r:id="" action="ppaction://media"/>
            <a:extLst>
              <a:ext uri="{FF2B5EF4-FFF2-40B4-BE49-F238E27FC236}">
                <a16:creationId xmlns:a16="http://schemas.microsoft.com/office/drawing/2014/main" id="{42892E2F-C7EF-C337-6E5E-162AD7C2C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1924" y="59707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6"/>
    </mc:Choice>
    <mc:Fallback xmlns="">
      <p:transition spd="slow" advTm="8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E61D288-0167-4242-8263-5BD3DA1DF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2000D-C853-9CB2-E328-45156B8F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21" y="142644"/>
            <a:ext cx="5480713" cy="118064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AU" sz="4000" dirty="0">
                <a:latin typeface="Arial" panose="020B0604020202020204" pitchFamily="34" charset="0"/>
                <a:cs typeface="Arial" panose="020B0604020202020204" pitchFamily="34" charset="0"/>
              </a:rPr>
              <a:t>BUILD PREDICTION MODEL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sz="41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1CD128-F416-2ED3-D4BC-2DADD5864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15" y="971550"/>
            <a:ext cx="5691419" cy="58102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48746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BF512D-EA0A-24D9-F490-1F962F8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559" y="1126101"/>
            <a:ext cx="3818456" cy="53387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Steps to improve model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badi Extra Light" panose="020B0204020104020204" pitchFamily="34" charset="0"/>
                <a:cs typeface="Arial" panose="020B0604020202020204" pitchFamily="34" charset="0"/>
              </a:rPr>
              <a:t>R-squared 0.63. </a:t>
            </a:r>
          </a:p>
          <a:p>
            <a:r>
              <a:rPr lang="en-US" dirty="0">
                <a:latin typeface="Abadi Extra Light" panose="020B0204020104020204" pitchFamily="34" charset="0"/>
                <a:cs typeface="Arial" panose="020B0604020202020204" pitchFamily="34" charset="0"/>
              </a:rPr>
              <a:t>Zipcode P-value is insignificant (&gt;0.05), we replaced zipcode with the actual city name.</a:t>
            </a:r>
          </a:p>
          <a:p>
            <a:r>
              <a:rPr lang="en-US" dirty="0">
                <a:latin typeface="Abadi Extra Light" panose="020B0204020104020204" pitchFamily="34" charset="0"/>
                <a:cs typeface="Arial" panose="020B0604020202020204" pitchFamily="34" charset="0"/>
              </a:rPr>
              <a:t>Created dummy variables for categorical variables.</a:t>
            </a:r>
          </a:p>
          <a:p>
            <a:r>
              <a:rPr lang="en-US" dirty="0">
                <a:latin typeface="Abadi Extra Light" panose="020B0204020104020204" pitchFamily="34" charset="0"/>
                <a:cs typeface="Arial" panose="020B0604020202020204" pitchFamily="34" charset="0"/>
              </a:rPr>
              <a:t>Did Log transformation for some of the numerical variables. </a:t>
            </a:r>
          </a:p>
        </p:txBody>
      </p:sp>
      <p:pic>
        <p:nvPicPr>
          <p:cNvPr id="3" name="Slide 10">
            <a:hlinkClick r:id="" action="ppaction://media"/>
            <a:extLst>
              <a:ext uri="{FF2B5EF4-FFF2-40B4-BE49-F238E27FC236}">
                <a16:creationId xmlns:a16="http://schemas.microsoft.com/office/drawing/2014/main" id="{7F9B8404-D66B-3B93-47AB-C1A39324D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0737" y="59927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8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6"/>
    </mc:Choice>
    <mc:Fallback xmlns="">
      <p:transition spd="slow" advTm="27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45C8-0DA9-75E1-18AB-33DF8DB8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00" y="713545"/>
            <a:ext cx="6493267" cy="1116811"/>
          </a:xfrm>
        </p:spPr>
        <p:txBody>
          <a:bodyPr>
            <a:normAutofit fontScale="90000"/>
          </a:bodyPr>
          <a:lstStyle/>
          <a:p>
            <a:r>
              <a:rPr lang="en-AU" sz="4400" dirty="0">
                <a:latin typeface="Arial" panose="020B0604020202020204" pitchFamily="34" charset="0"/>
                <a:cs typeface="Arial" panose="020B0604020202020204" pitchFamily="34" charset="0"/>
              </a:rPr>
              <a:t>BUILD PREDICTION MODEL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C711D1-EDA1-7F5B-BBAC-57FA6BD01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0" y="1351397"/>
            <a:ext cx="6148842" cy="1894569"/>
          </a:xfr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DC95B10-9142-616B-7471-36F9E5F64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0" y="3429000"/>
            <a:ext cx="6983622" cy="1565885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4FE86DCE-E580-64D9-8A4E-F5BAC8D65302}"/>
              </a:ext>
            </a:extLst>
          </p:cNvPr>
          <p:cNvSpPr txBox="1">
            <a:spLocks/>
          </p:cNvSpPr>
          <p:nvPr/>
        </p:nvSpPr>
        <p:spPr>
          <a:xfrm>
            <a:off x="7730974" y="341431"/>
            <a:ext cx="3818456" cy="61751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Final Model</a:t>
            </a:r>
            <a:endParaRPr lang="en-US" sz="4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Key Features</a:t>
            </a: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>
                <a:latin typeface="Abadi Extra Light" panose="020B0204020104020204" pitchFamily="34" charset="0"/>
                <a:cs typeface="Arial" panose="020B0604020202020204" pitchFamily="34" charset="0"/>
              </a:rPr>
              <a:t>R-squared  - 0.725.</a:t>
            </a:r>
          </a:p>
          <a:p>
            <a:r>
              <a:rPr lang="en-AU" sz="2300" dirty="0">
                <a:latin typeface="Abadi Extra Light" panose="020B0204020104020204" pitchFamily="34" charset="0"/>
                <a:cs typeface="Arial" panose="020B0604020202020204" pitchFamily="34" charset="0"/>
              </a:rPr>
              <a:t>F-statistic – 1001.</a:t>
            </a:r>
          </a:p>
          <a:p>
            <a:r>
              <a:rPr lang="en-AU" sz="2300" dirty="0">
                <a:latin typeface="Abadi Extra Light" panose="020B0204020104020204" pitchFamily="34" charset="0"/>
                <a:cs typeface="Arial" panose="020B0604020202020204" pitchFamily="34" charset="0"/>
              </a:rPr>
              <a:t>Prob (F-statistic) – 0.00.</a:t>
            </a:r>
          </a:p>
          <a:p>
            <a:r>
              <a:rPr lang="en-AU" sz="2300" dirty="0">
                <a:latin typeface="Abadi Extra Light" panose="020B0204020104020204" pitchFamily="34" charset="0"/>
                <a:cs typeface="Arial" panose="020B0604020202020204" pitchFamily="34" charset="0"/>
              </a:rPr>
              <a:t>No. of conditions  - 97.0.</a:t>
            </a:r>
          </a:p>
          <a:p>
            <a:r>
              <a:rPr lang="en-AU" sz="2300" dirty="0">
                <a:latin typeface="Abadi Extra Light" panose="020B0204020104020204" pitchFamily="34" charset="0"/>
                <a:cs typeface="Arial" panose="020B0604020202020204" pitchFamily="34" charset="0"/>
              </a:rPr>
              <a:t>P-values are significant.</a:t>
            </a:r>
          </a:p>
          <a:p>
            <a:r>
              <a:rPr lang="en-US" sz="2300" dirty="0">
                <a:latin typeface="Abadi Extra Light" panose="020B0204020104020204" pitchFamily="34" charset="0"/>
                <a:cs typeface="Arial" panose="020B0604020202020204" pitchFamily="34" charset="0"/>
              </a:rPr>
              <a:t>RMSE on Train data is slightly higher than RMSE on Test data (within 10% bracket – model is not overfitted.</a:t>
            </a:r>
          </a:p>
          <a:p>
            <a:r>
              <a:rPr lang="en-US" sz="2300" dirty="0">
                <a:latin typeface="Abadi Extra Light" panose="020B0204020104020204" pitchFamily="34" charset="0"/>
                <a:cs typeface="Arial" panose="020B0604020202020204" pitchFamily="34" charset="0"/>
              </a:rPr>
              <a:t>Training and Test Error metrics are reasonable and smaller than </a:t>
            </a:r>
            <a:r>
              <a:rPr lang="en-US" sz="2300">
                <a:latin typeface="Abadi Extra Light" panose="020B0204020104020204" pitchFamily="34" charset="0"/>
                <a:cs typeface="Arial" panose="020B0604020202020204" pitchFamily="34" charset="0"/>
              </a:rPr>
              <a:t>standard deviation.</a:t>
            </a:r>
            <a:endParaRPr lang="en-US" sz="23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31126552-56B4-CAB9-4EFD-342135999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0" y="5177918"/>
            <a:ext cx="2260607" cy="1565885"/>
          </a:xfrm>
          <a:prstGeom prst="rect">
            <a:avLst/>
          </a:prstGeom>
        </p:spPr>
      </p:pic>
      <p:pic>
        <p:nvPicPr>
          <p:cNvPr id="6" name="Slide 11">
            <a:hlinkClick r:id="" action="ppaction://media"/>
            <a:extLst>
              <a:ext uri="{FF2B5EF4-FFF2-40B4-BE49-F238E27FC236}">
                <a16:creationId xmlns:a16="http://schemas.microsoft.com/office/drawing/2014/main" id="{5836F279-E9C1-CAAB-7F6C-FE2AAFE1F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97318" y="60444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88"/>
    </mc:Choice>
    <mc:Fallback xmlns="">
      <p:transition spd="slow" advTm="93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45C8-0DA9-75E1-18AB-33DF8DB8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33" y="1011578"/>
            <a:ext cx="5371250" cy="8212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AU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4FE86DCE-E580-64D9-8A4E-F5BAC8D65302}"/>
              </a:ext>
            </a:extLst>
          </p:cNvPr>
          <p:cNvSpPr txBox="1">
            <a:spLocks/>
          </p:cNvSpPr>
          <p:nvPr/>
        </p:nvSpPr>
        <p:spPr>
          <a:xfrm>
            <a:off x="5854954" y="318052"/>
            <a:ext cx="6023113" cy="626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Key features with strong influence</a:t>
            </a:r>
          </a:p>
          <a:p>
            <a:r>
              <a:rPr lang="en-US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Waterfront house gets us increase of </a:t>
            </a:r>
            <a:r>
              <a:rPr lang="en-AU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$659,500 in house price.</a:t>
            </a:r>
          </a:p>
          <a:p>
            <a:r>
              <a:rPr lang="en-US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Higher Grade brings significant house price increase  from $160k for grade 10 to $1.4 mil for grade 13.</a:t>
            </a:r>
          </a:p>
          <a:p>
            <a:r>
              <a:rPr lang="en-AU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House in Bellevue would get additional $350k as well as house in Medina would get us over $1 mil.</a:t>
            </a:r>
          </a:p>
          <a:p>
            <a:r>
              <a:rPr lang="en-AU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Over 3 bathrooms will get us from $20k to $336k increase in average.</a:t>
            </a:r>
          </a:p>
          <a:p>
            <a:r>
              <a:rPr lang="en-AU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Number of bedrooms is not representative, however each additional sqft living will get us $111k increase</a:t>
            </a:r>
            <a:r>
              <a:rPr lang="en-AU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AU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5986952-2C9F-81C5-B6E9-5849D6567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2" y="88476"/>
            <a:ext cx="4301987" cy="6681048"/>
          </a:xfrm>
        </p:spPr>
      </p:pic>
      <p:pic>
        <p:nvPicPr>
          <p:cNvPr id="3" name="Slide 12">
            <a:hlinkClick r:id="" action="ppaction://media"/>
            <a:extLst>
              <a:ext uri="{FF2B5EF4-FFF2-40B4-BE49-F238E27FC236}">
                <a16:creationId xmlns:a16="http://schemas.microsoft.com/office/drawing/2014/main" id="{50B926B4-CFFD-0876-5241-456364F0F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0475" y="62669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81"/>
    </mc:Choice>
    <mc:Fallback xmlns="">
      <p:transition spd="slow" advTm="50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45C8-0DA9-75E1-18AB-33DF8DB8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32" y="1011578"/>
            <a:ext cx="11463201" cy="8212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4FE86DCE-E580-64D9-8A4E-F5BAC8D65302}"/>
              </a:ext>
            </a:extLst>
          </p:cNvPr>
          <p:cNvSpPr txBox="1">
            <a:spLocks/>
          </p:cNvSpPr>
          <p:nvPr/>
        </p:nvSpPr>
        <p:spPr>
          <a:xfrm>
            <a:off x="5685183" y="2218267"/>
            <a:ext cx="6023113" cy="3403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Invest in the waterfront houses.</a:t>
            </a:r>
            <a:endParaRPr lang="en-AU" sz="2100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Invest in the houses with the higher grade, especially those with the grade over 10.</a:t>
            </a:r>
          </a:p>
          <a:p>
            <a:pPr algn="just"/>
            <a:r>
              <a:rPr lang="en-US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Invest in the houses near water such as </a:t>
            </a:r>
            <a:r>
              <a:rPr lang="en-AU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Bellevue and Medina.</a:t>
            </a:r>
          </a:p>
          <a:p>
            <a:pPr algn="just"/>
            <a:r>
              <a:rPr lang="en-AU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Invest in properties with 3 and more bathrooms.</a:t>
            </a:r>
          </a:p>
          <a:p>
            <a:pPr algn="just"/>
            <a:r>
              <a:rPr lang="en-AU" sz="2100" dirty="0">
                <a:latin typeface="Abadi Extra Light" panose="020B0204020104020204" pitchFamily="34" charset="0"/>
                <a:cs typeface="Arial" panose="020B0604020202020204" pitchFamily="34" charset="0"/>
              </a:rPr>
              <a:t>Invest into the houses with the higher sqft_living (not necessarily higher number of bedrooms).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10" descr="A logo with a house and text&#10;&#10;Description automatically generated">
            <a:extLst>
              <a:ext uri="{FF2B5EF4-FFF2-40B4-BE49-F238E27FC236}">
                <a16:creationId xmlns:a16="http://schemas.microsoft.com/office/drawing/2014/main" id="{53660AD8-E4ED-6EDE-EA10-A81D1AA20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70"/>
          <a:stretch/>
        </p:blipFill>
        <p:spPr>
          <a:xfrm>
            <a:off x="1240593" y="2071756"/>
            <a:ext cx="3756465" cy="3656131"/>
          </a:xfrm>
          <a:prstGeom prst="rect">
            <a:avLst/>
          </a:prstGeom>
        </p:spPr>
      </p:pic>
      <p:pic>
        <p:nvPicPr>
          <p:cNvPr id="3" name="Slide 13">
            <a:hlinkClick r:id="" action="ppaction://media"/>
            <a:extLst>
              <a:ext uri="{FF2B5EF4-FFF2-40B4-BE49-F238E27FC236}">
                <a16:creationId xmlns:a16="http://schemas.microsoft.com/office/drawing/2014/main" id="{EDCB3179-5735-461B-7BFE-120F553BF2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0933" y="60377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17"/>
    </mc:Choice>
    <mc:Fallback xmlns="">
      <p:transition spd="slow" advTm="25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AE5EFD-8B15-4EF8-B87C-D19AB0048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ut-out of a house tied with a green ribbon">
            <a:extLst>
              <a:ext uri="{FF2B5EF4-FFF2-40B4-BE49-F238E27FC236}">
                <a16:creationId xmlns:a16="http://schemas.microsoft.com/office/drawing/2014/main" id="{E6D09DF6-709B-CA6D-C61E-A96C0D8F5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30" b="4100"/>
          <a:stretch/>
        </p:blipFill>
        <p:spPr>
          <a:xfrm>
            <a:off x="-6" y="-55134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62878"/>
            <a:ext cx="12191996" cy="499512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2000">
                <a:srgbClr val="000000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0D822-253D-B1FC-4E7D-B47BCF06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080" y="485522"/>
            <a:ext cx="9689834" cy="816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1387DE-C3CA-DD4B-6919-75C212DB64BD}"/>
              </a:ext>
            </a:extLst>
          </p:cNvPr>
          <p:cNvSpPr txBox="1"/>
          <p:nvPr/>
        </p:nvSpPr>
        <p:spPr>
          <a:xfrm>
            <a:off x="684236" y="2400707"/>
            <a:ext cx="6177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b="1" dirty="0">
                <a:latin typeface="Abadi Extra Light" panose="020B0204020104020204" pitchFamily="34" charset="0"/>
              </a:rPr>
              <a:t>Email: </a:t>
            </a:r>
            <a:r>
              <a:rPr lang="en-AU" dirty="0">
                <a:latin typeface="Abadi Extra Light" panose="020B0204020104020204" pitchFamily="34" charset="0"/>
              </a:rPr>
              <a:t>grigorenko.jane@gmail.com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8F11A-D54A-0E23-F5A8-FEC36B339A18}"/>
              </a:ext>
            </a:extLst>
          </p:cNvPr>
          <p:cNvSpPr txBox="1"/>
          <p:nvPr/>
        </p:nvSpPr>
        <p:spPr>
          <a:xfrm>
            <a:off x="697672" y="2891059"/>
            <a:ext cx="6163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b="1" dirty="0">
                <a:latin typeface="Abadi Extra Light" panose="020B0204020104020204" pitchFamily="34" charset="0"/>
              </a:rPr>
              <a:t>GitHub: </a:t>
            </a:r>
            <a:r>
              <a:rPr lang="en-AU" dirty="0">
                <a:latin typeface="Abadi Extra Light" panose="020B02040201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https://github.com/JaneGrig</a:t>
            </a:r>
            <a:endParaRPr lang="en-AU" dirty="0"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3D340-7D74-EED8-AF02-861F9E3BFCA7}"/>
              </a:ext>
            </a:extLst>
          </p:cNvPr>
          <p:cNvSpPr txBox="1"/>
          <p:nvPr/>
        </p:nvSpPr>
        <p:spPr>
          <a:xfrm>
            <a:off x="697672" y="3368418"/>
            <a:ext cx="6163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AU" b="1" dirty="0">
                <a:latin typeface="Abadi Extra Light" panose="020B0204020104020204" pitchFamily="34" charset="0"/>
              </a:rPr>
              <a:t>LinkedIn: </a:t>
            </a:r>
            <a:r>
              <a:rPr lang="en-AU" i="0" dirty="0">
                <a:latin typeface="Abadi Extra Light" panose="020B02040201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linkedin.com/in/evgeniya-jane-grigorenko-47692211b</a:t>
            </a:r>
            <a:r>
              <a:rPr lang="en-AU" dirty="0">
                <a:latin typeface="Abadi Extra Light" panose="020B0204020104020204" pitchFamily="34" charset="0"/>
              </a:rPr>
              <a:t> </a:t>
            </a:r>
          </a:p>
        </p:txBody>
      </p:sp>
      <p:pic>
        <p:nvPicPr>
          <p:cNvPr id="4" name="SLide 14">
            <a:hlinkClick r:id="" action="ppaction://media"/>
            <a:extLst>
              <a:ext uri="{FF2B5EF4-FFF2-40B4-BE49-F238E27FC236}">
                <a16:creationId xmlns:a16="http://schemas.microsoft.com/office/drawing/2014/main" id="{964D3734-F6D9-3F98-AD30-7D8F2E13A6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45689" y="62233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1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0"/>
    </mc:Choice>
    <mc:Fallback xmlns="">
      <p:transition spd="slow" advTm="9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61D288-0167-4242-8263-5BD3DA1DF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DA5DF-81EC-5802-7935-56D69A0C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48" y="381544"/>
            <a:ext cx="5480713" cy="1514015"/>
          </a:xfrm>
        </p:spPr>
        <p:txBody>
          <a:bodyPr anchor="ctr">
            <a:normAutofit/>
          </a:bodyPr>
          <a:lstStyle/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Business Problem</a:t>
            </a:r>
          </a:p>
        </p:txBody>
      </p:sp>
      <p:pic>
        <p:nvPicPr>
          <p:cNvPr id="11" name="Content Placeholder 10" descr="A logo with a house and text&#10;&#10;Description automatically generated">
            <a:extLst>
              <a:ext uri="{FF2B5EF4-FFF2-40B4-BE49-F238E27FC236}">
                <a16:creationId xmlns:a16="http://schemas.microsoft.com/office/drawing/2014/main" id="{49433490-8A58-DA3E-5B37-0164E50DE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73" y="2004927"/>
            <a:ext cx="3429000" cy="34290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48746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5584A1-719D-54B9-4CA3-3E744BC33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132" y="1904026"/>
            <a:ext cx="3428988" cy="39694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Horizon Home (HH) - Real Estate Agency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badi Extra Light" panose="020B0204020104020204" pitchFamily="34" charset="0"/>
                <a:cs typeface="Arial" panose="020B0604020202020204" pitchFamily="34" charset="0"/>
              </a:rPr>
              <a:t>Build a model which will help HH to make informed investment decisions </a:t>
            </a:r>
          </a:p>
          <a:p>
            <a:r>
              <a:rPr lang="en-US" dirty="0">
                <a:latin typeface="Abadi Extra Light" panose="020B0204020104020204" pitchFamily="34" charset="0"/>
                <a:cs typeface="Arial" panose="020B0604020202020204" pitchFamily="34" charset="0"/>
              </a:rPr>
              <a:t>Make data driven conclusion about housing prices</a:t>
            </a:r>
          </a:p>
          <a:p>
            <a:endParaRPr lang="en-US" dirty="0"/>
          </a:p>
        </p:txBody>
      </p:sp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89CAE745-8B80-9427-1BF5-7C6C736C3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1438" y="61220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86"/>
    </mc:Choice>
    <mc:Fallback xmlns="">
      <p:transition spd="slow" advTm="23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E00A88-1935-4C0F-AC5D-6C2322B30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F3897-741B-7B90-0C1A-CD184BC2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223612" cy="1032232"/>
          </a:xfrm>
        </p:spPr>
        <p:txBody>
          <a:bodyPr>
            <a:normAutofit/>
          </a:bodyPr>
          <a:lstStyle/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4181288-4EF7-E2CC-BFC8-E2A946B55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359634"/>
              </p:ext>
            </p:extLst>
          </p:nvPr>
        </p:nvGraphicFramePr>
        <p:xfrm>
          <a:off x="838200" y="2361367"/>
          <a:ext cx="10515600" cy="3740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3">
            <a:hlinkClick r:id="" action="ppaction://media"/>
            <a:extLst>
              <a:ext uri="{FF2B5EF4-FFF2-40B4-BE49-F238E27FC236}">
                <a16:creationId xmlns:a16="http://schemas.microsoft.com/office/drawing/2014/main" id="{7F95AF0E-0064-9078-0071-BF10E501A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13329" y="58579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61"/>
    </mc:Choice>
    <mc:Fallback xmlns="">
      <p:transition spd="slow" advTm="31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EC4B95-724C-4D0E-A51D-C54DF7CA6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13505-C6F0-C238-9AFD-35FC53C7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32" y="838200"/>
            <a:ext cx="3840226" cy="5334000"/>
          </a:xfrm>
        </p:spPr>
        <p:txBody>
          <a:bodyPr>
            <a:normAutofit/>
          </a:bodyPr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OBTAIN &amp; ANALYSE DATASET</a:t>
            </a:r>
            <a:endParaRPr lang="en-A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016203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83B64-E6A2-ACA2-D63D-A491FA151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9099" y="838200"/>
            <a:ext cx="5564702" cy="533399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Data scrubbing:</a:t>
            </a:r>
          </a:p>
          <a:p>
            <a:pPr marL="0" indent="0">
              <a:buNone/>
            </a:pP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U" dirty="0">
                <a:latin typeface="Abadi Extra Light" panose="020B0204020104020204" pitchFamily="34" charset="0"/>
                <a:cs typeface="Arial" panose="020B0604020202020204" pitchFamily="34" charset="0"/>
              </a:rPr>
              <a:t>Investigating the names of the columns, dataset shape and size.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U" dirty="0">
                <a:latin typeface="Abadi Extra Light" panose="020B0204020104020204" pitchFamily="34" charset="0"/>
                <a:cs typeface="Arial" panose="020B0604020202020204" pitchFamily="34" charset="0"/>
              </a:rPr>
              <a:t>Removing incomplete, incorrect, inaccurately formatted or repeated data.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U" dirty="0">
                <a:latin typeface="Abadi Extra Light" panose="020B0204020104020204" pitchFamily="34" charset="0"/>
                <a:cs typeface="Arial" panose="020B0604020202020204" pitchFamily="34" charset="0"/>
              </a:rPr>
              <a:t>Adding and replacing columns.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AU" dirty="0">
                <a:latin typeface="Abadi Extra Light" panose="020B0204020104020204" pitchFamily="34" charset="0"/>
                <a:cs typeface="Arial" panose="020B0604020202020204" pitchFamily="34" charset="0"/>
              </a:rPr>
              <a:t>Removing columns we no longer need for our model.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  <p:pic>
        <p:nvPicPr>
          <p:cNvPr id="4" name="Slide 5">
            <a:hlinkClick r:id="" action="ppaction://media"/>
            <a:extLst>
              <a:ext uri="{FF2B5EF4-FFF2-40B4-BE49-F238E27FC236}">
                <a16:creationId xmlns:a16="http://schemas.microsoft.com/office/drawing/2014/main" id="{A09833E5-111C-E67F-8BA5-2B69D14F6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1" y="60332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54"/>
    </mc:Choice>
    <mc:Fallback xmlns="">
      <p:transition spd="slow" advTm="19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E61D288-0167-4242-8263-5BD3DA1DF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48746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34">
            <a:extLst>
              <a:ext uri="{FF2B5EF4-FFF2-40B4-BE49-F238E27FC236}">
                <a16:creationId xmlns:a16="http://schemas.microsoft.com/office/drawing/2014/main" id="{6367F8B7-C104-B10E-E83E-56E3D8530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1684" y="3193113"/>
            <a:ext cx="3838353" cy="2781976"/>
          </a:xfrm>
        </p:spPr>
        <p:txBody>
          <a:bodyPr>
            <a:normAutofit/>
          </a:bodyPr>
          <a:lstStyle/>
          <a:p>
            <a:r>
              <a:rPr lang="en-US" dirty="0">
                <a:latin typeface="Abadi Extra Light" panose="020B0204020104020204" pitchFamily="34" charset="0"/>
                <a:cs typeface="Arial" panose="020B0604020202020204" pitchFamily="34" charset="0"/>
              </a:rPr>
              <a:t>The most expensive properties are located around Lake Washington near cities Bellevue, Medina, Seattle and Mercer Island and those near water complimenting feature “waterfront”</a:t>
            </a:r>
          </a:p>
        </p:txBody>
      </p:sp>
      <p:pic>
        <p:nvPicPr>
          <p:cNvPr id="11" name="Picture 10" descr="A map with red dots&#10;&#10;Description automatically generated">
            <a:extLst>
              <a:ext uri="{FF2B5EF4-FFF2-40B4-BE49-F238E27FC236}">
                <a16:creationId xmlns:a16="http://schemas.microsoft.com/office/drawing/2014/main" id="{4C44F470-5248-71EE-934A-1A206170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4" y="882910"/>
            <a:ext cx="6745483" cy="50921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B39222-0D82-99AD-DFCC-61B9931C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684" y="1419155"/>
            <a:ext cx="4097866" cy="1184543"/>
          </a:xfrm>
        </p:spPr>
        <p:txBody>
          <a:bodyPr>
            <a:normAutofit fontScale="90000"/>
          </a:bodyPr>
          <a:lstStyle/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OBTAIN &amp; ANALYSE DATASET</a:t>
            </a:r>
            <a:endParaRPr lang="en-AU" dirty="0"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1B6765F0-6692-E7E4-9C1D-BDE38A12F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6355" y="60619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15"/>
    </mc:Choice>
    <mc:Fallback xmlns="">
      <p:transition spd="slow" advTm="2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4E3A1DF-51EE-49BF-8A81-9D447BC46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F8A2E-ED88-A94F-E9DA-86CC4DC0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44" y="206393"/>
            <a:ext cx="3680458" cy="14554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INVESTIGATE FEATURES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234EC1-6996-827E-5533-A3C5BA49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6" y="2720040"/>
            <a:ext cx="4010021" cy="1455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Distribution Histogram</a:t>
            </a:r>
          </a:p>
          <a:p>
            <a:pPr algn="ctr"/>
            <a:r>
              <a:rPr lang="en-US" dirty="0">
                <a:latin typeface="Abadi Extra Light" panose="020B0204020104020204" pitchFamily="34" charset="0"/>
                <a:cs typeface="Arial" panose="020B0604020202020204" pitchFamily="34" charset="0"/>
              </a:rPr>
              <a:t>Bedrooms</a:t>
            </a:r>
          </a:p>
          <a:p>
            <a:pPr algn="ctr"/>
            <a:r>
              <a:rPr lang="en-US" dirty="0">
                <a:latin typeface="Abadi Extra Light" panose="020B0204020104020204" pitchFamily="34" charset="0"/>
                <a:cs typeface="Arial" panose="020B0604020202020204" pitchFamily="34" charset="0"/>
              </a:rPr>
              <a:t>Bathrooms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2FFC94-1F80-402F-B7DE-3E407ADB1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0745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53B1C8-53D8-D003-25F2-1DB032C1C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37526"/>
            <a:ext cx="6866787" cy="6420446"/>
          </a:xfrm>
          <a:prstGeom prst="rect">
            <a:avLst/>
          </a:prstGeom>
        </p:spPr>
      </p:pic>
      <p:pic>
        <p:nvPicPr>
          <p:cNvPr id="3" name="Slide 6">
            <a:hlinkClick r:id="" action="ppaction://media"/>
            <a:extLst>
              <a:ext uri="{FF2B5EF4-FFF2-40B4-BE49-F238E27FC236}">
                <a16:creationId xmlns:a16="http://schemas.microsoft.com/office/drawing/2014/main" id="{3656FAC0-E8E3-B2C7-56D0-0AE07DDBB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462" y="60804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4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2"/>
    </mc:Choice>
    <mc:Fallback xmlns="">
      <p:transition spd="slow" advTm="1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C595C70-2DCC-4D17-BBC1-C5837C2C9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BC477088-A2EF-7F8D-9C2E-D2970538F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55" y="1546805"/>
            <a:ext cx="4743568" cy="3764390"/>
          </a:xfrm>
          <a:prstGeom prst="rect">
            <a:avLst/>
          </a:prstGeom>
        </p:spPr>
      </p:pic>
      <p:pic>
        <p:nvPicPr>
          <p:cNvPr id="15" name="Picture 14" descr="A graph of numbers and lines&#10;&#10;Description automatically generated">
            <a:extLst>
              <a:ext uri="{FF2B5EF4-FFF2-40B4-BE49-F238E27FC236}">
                <a16:creationId xmlns:a16="http://schemas.microsoft.com/office/drawing/2014/main" id="{308FDB21-DA9D-1C89-5491-BA3A89270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2" y="1546805"/>
            <a:ext cx="4917445" cy="3764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FDC4E4-0FFB-B8B9-B274-BAD03F2A42CB}"/>
              </a:ext>
            </a:extLst>
          </p:cNvPr>
          <p:cNvSpPr txBox="1"/>
          <p:nvPr/>
        </p:nvSpPr>
        <p:spPr>
          <a:xfrm>
            <a:off x="1295888" y="5983778"/>
            <a:ext cx="928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Abadi Extra Light" panose="020B0204020104020204" pitchFamily="34" charset="0"/>
                <a:cs typeface="Arial" panose="020B0604020202020204" pitchFamily="34" charset="0"/>
              </a:rPr>
              <a:t>Getting rid of outliers using Z-score</a:t>
            </a:r>
          </a:p>
        </p:txBody>
      </p:sp>
      <p:pic>
        <p:nvPicPr>
          <p:cNvPr id="3" name="Slide 7">
            <a:hlinkClick r:id="" action="ppaction://media"/>
            <a:extLst>
              <a:ext uri="{FF2B5EF4-FFF2-40B4-BE49-F238E27FC236}">
                <a16:creationId xmlns:a16="http://schemas.microsoft.com/office/drawing/2014/main" id="{635D7A8E-237A-B852-B899-496DADEDD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3220" y="6014258"/>
            <a:ext cx="487363" cy="4873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A70AD6-E185-628F-7793-53793E96F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732" y="285446"/>
            <a:ext cx="6968067" cy="7564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INVESTIGATE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7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68"/>
    </mc:Choice>
    <mc:Fallback xmlns="">
      <p:transition spd="slow" advTm="37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458236-7C88-4EAF-9AB5-206509D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18130-08E9-97D9-19EA-8483DE8C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693" y="5372260"/>
            <a:ext cx="4043680" cy="11345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INVESTIGATE FEATURES</a:t>
            </a:r>
            <a:endParaRPr lang="en-US" sz="3200" dirty="0"/>
          </a:p>
        </p:txBody>
      </p:sp>
      <p:pic>
        <p:nvPicPr>
          <p:cNvPr id="5" name="Content Placeholder 4" descr="A group of blue graphs&#10;&#10;Description automatically generated">
            <a:extLst>
              <a:ext uri="{FF2B5EF4-FFF2-40B4-BE49-F238E27FC236}">
                <a16:creationId xmlns:a16="http://schemas.microsoft.com/office/drawing/2014/main" id="{3D5DC02B-7C8F-34E5-A88E-7AF6C6906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106540"/>
            <a:ext cx="6562725" cy="6629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02B61-EC95-EC2F-F966-5A700940322B}"/>
              </a:ext>
            </a:extLst>
          </p:cNvPr>
          <p:cNvSpPr txBox="1"/>
          <p:nvPr/>
        </p:nvSpPr>
        <p:spPr>
          <a:xfrm>
            <a:off x="7459133" y="1142999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dirty="0">
                <a:latin typeface="Abadi Extra Light" panose="020B0204020104020204" pitchFamily="34" charset="0"/>
                <a:cs typeface="Arial" panose="020B0604020202020204" pitchFamily="34" charset="0"/>
              </a:rPr>
              <a:t>Closer look required to “sqft_lot” and “sqft_lot15” features since the linearity is not obvious</a:t>
            </a:r>
          </a:p>
        </p:txBody>
      </p:sp>
      <p:pic>
        <p:nvPicPr>
          <p:cNvPr id="3" name="Slide 8">
            <a:hlinkClick r:id="" action="ppaction://media"/>
            <a:extLst>
              <a:ext uri="{FF2B5EF4-FFF2-40B4-BE49-F238E27FC236}">
                <a16:creationId xmlns:a16="http://schemas.microsoft.com/office/drawing/2014/main" id="{35E43ADE-FF84-FAF0-0095-817757FB8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7823" y="60194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7"/>
    </mc:Choice>
    <mc:Fallback xmlns="">
      <p:transition spd="slow" advTm="40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61D288-0167-4242-8263-5BD3DA1DF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C5F4A-7DE2-F225-AE5D-8929ADD9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99" y="277166"/>
            <a:ext cx="5480713" cy="733426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INVESTIGATE FEATURES</a:t>
            </a:r>
            <a:endParaRPr lang="en-AU" sz="2800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21255F43-51AE-0A6B-5A02-EA0E60B8E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9" y="118533"/>
            <a:ext cx="6844026" cy="66438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82FDDB-12BA-4531-A762-4803DABD6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48746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DE925D-F13D-7763-0FCE-7B4C043B6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92" y="1474267"/>
            <a:ext cx="2715779" cy="299069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4C8B30-317E-D9C4-C1A6-20A2A4A438E7}"/>
              </a:ext>
            </a:extLst>
          </p:cNvPr>
          <p:cNvSpPr txBox="1"/>
          <p:nvPr/>
        </p:nvSpPr>
        <p:spPr>
          <a:xfrm>
            <a:off x="7986948" y="5104282"/>
            <a:ext cx="3801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Abadi Extra Light" panose="020B0204020104020204" pitchFamily="34" charset="0"/>
                <a:cs typeface="Arial" panose="020B0604020202020204" pitchFamily="34" charset="0"/>
              </a:rPr>
              <a:t>Signs of the Multicollinearity.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Abadi Extra Light" panose="020B0204020104020204" pitchFamily="34" charset="0"/>
                <a:cs typeface="Arial" panose="020B0604020202020204" pitchFamily="34" charset="0"/>
              </a:rPr>
              <a:t>Some of the features removed from the model.</a:t>
            </a:r>
          </a:p>
        </p:txBody>
      </p:sp>
      <p:pic>
        <p:nvPicPr>
          <p:cNvPr id="6" name="Slide 9">
            <a:hlinkClick r:id="" action="ppaction://media"/>
            <a:extLst>
              <a:ext uri="{FF2B5EF4-FFF2-40B4-BE49-F238E27FC236}">
                <a16:creationId xmlns:a16="http://schemas.microsoft.com/office/drawing/2014/main" id="{4D2C6D28-8F70-3DA2-E88D-D122FED5E3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5896" y="61991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27"/>
    </mc:Choice>
    <mc:Fallback xmlns="">
      <p:transition spd="slow" advTm="44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rchwayVTI">
  <a:themeElements>
    <a:clrScheme name="AnalogousFromRegularSeed_2SEEDS">
      <a:dk1>
        <a:srgbClr val="000000"/>
      </a:dk1>
      <a:lt1>
        <a:srgbClr val="FFFFFF"/>
      </a:lt1>
      <a:dk2>
        <a:srgbClr val="3D2D23"/>
      </a:dk2>
      <a:lt2>
        <a:srgbClr val="E8E5E2"/>
      </a:lt2>
      <a:accent1>
        <a:srgbClr val="3B71B1"/>
      </a:accent1>
      <a:accent2>
        <a:srgbClr val="4AB0BE"/>
      </a:accent2>
      <a:accent3>
        <a:srgbClr val="4D52C3"/>
      </a:accent3>
      <a:accent4>
        <a:srgbClr val="B14C3B"/>
      </a:accent4>
      <a:accent5>
        <a:srgbClr val="C38F4D"/>
      </a:accent5>
      <a:accent6>
        <a:srgbClr val="AAA838"/>
      </a:accent6>
      <a:hlink>
        <a:srgbClr val="AE783A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1381</TotalTime>
  <Words>488</Words>
  <Application>Microsoft Office PowerPoint</Application>
  <PresentationFormat>Widescreen</PresentationFormat>
  <Paragraphs>72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Abadi Extra Light</vt:lpstr>
      <vt:lpstr>Arial</vt:lpstr>
      <vt:lpstr>Felix Titling</vt:lpstr>
      <vt:lpstr>Goudy Old Style</vt:lpstr>
      <vt:lpstr>ArchwayVTI</vt:lpstr>
      <vt:lpstr>King County </vt:lpstr>
      <vt:lpstr>Business Problem</vt:lpstr>
      <vt:lpstr>METHODOLOGY</vt:lpstr>
      <vt:lpstr>OBTAIN &amp; ANALYSE DATASET</vt:lpstr>
      <vt:lpstr>OBTAIN &amp; ANALYSE DATASET</vt:lpstr>
      <vt:lpstr>INVESTIGATE FEATURES</vt:lpstr>
      <vt:lpstr>INVESTIGATE FEATURES</vt:lpstr>
      <vt:lpstr>INVESTIGATE FEATURES</vt:lpstr>
      <vt:lpstr>INVESTIGATE FEATURES</vt:lpstr>
      <vt:lpstr>BUILD PREDICTION MODEL </vt:lpstr>
      <vt:lpstr>BUILD PREDICTION MODEL </vt:lpstr>
      <vt:lpstr>Conclusion</vt:lpstr>
      <vt:lpstr>RECOMMENDATIONS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</dc:title>
  <dc:creator>Evgeniya Grigroenko</dc:creator>
  <cp:lastModifiedBy>Evgeniya Grigroenko</cp:lastModifiedBy>
  <cp:revision>1</cp:revision>
  <dcterms:created xsi:type="dcterms:W3CDTF">2024-05-13T01:44:05Z</dcterms:created>
  <dcterms:modified xsi:type="dcterms:W3CDTF">2024-05-14T21:40:36Z</dcterms:modified>
</cp:coreProperties>
</file>